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817623073754271"/>
          <c:y val="5.4832027966402914E-2"/>
          <c:w val="0.43212645930737636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38.1</c:v>
                </c:pt>
                <c:pt idx="2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142.1</c:v>
                </c:pt>
                <c:pt idx="1">
                  <c:v>139.5</c:v>
                </c:pt>
                <c:pt idx="2">
                  <c:v>140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27.6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6.6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22933632"/>
        <c:axId val="122935168"/>
      </c:barChart>
      <c:catAx>
        <c:axId val="122933632"/>
        <c:scaling>
          <c:orientation val="minMax"/>
        </c:scaling>
        <c:axPos val="b"/>
        <c:numFmt formatCode="General" sourceLinked="1"/>
        <c:tickLblPos val="nextTo"/>
        <c:crossAx val="122935168"/>
        <c:crosses val="autoZero"/>
        <c:auto val="1"/>
        <c:lblAlgn val="ctr"/>
        <c:lblOffset val="100"/>
      </c:catAx>
      <c:valAx>
        <c:axId val="122935168"/>
        <c:scaling>
          <c:orientation val="minMax"/>
        </c:scaling>
        <c:axPos val="l"/>
        <c:majorGridlines/>
        <c:numFmt formatCode="General" sourceLinked="1"/>
        <c:tickLblPos val="nextTo"/>
        <c:crossAx val="122933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en-US" sz="2000" dirty="0" smtClean="0"/>
              <a:t>4</a:t>
            </a:r>
            <a:r>
              <a:rPr lang="ru-RU" sz="2000" dirty="0" smtClean="0"/>
              <a:t>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</a:t>
            </a:r>
            <a:r>
              <a:rPr lang="ru-RU" sz="2000" dirty="0" smtClean="0"/>
              <a:t>»</a:t>
            </a:r>
            <a:r>
              <a:rPr lang="ru-RU" sz="1600" dirty="0" smtClean="0"/>
              <a:t> (в редакции Решения </a:t>
            </a:r>
            <a:r>
              <a:rPr lang="ru-RU" sz="1600" dirty="0" smtClean="0"/>
              <a:t>№ 49</a:t>
            </a:r>
            <a:r>
              <a:rPr lang="en-US" sz="1600" dirty="0" smtClean="0"/>
              <a:t> </a:t>
            </a:r>
            <a:r>
              <a:rPr lang="ru-RU" sz="1600" dirty="0" smtClean="0"/>
              <a:t>от </a:t>
            </a:r>
            <a:r>
              <a:rPr lang="ru-RU" sz="1600" dirty="0" smtClean="0"/>
              <a:t>2</a:t>
            </a:r>
            <a:r>
              <a:rPr lang="en-US" sz="1600" dirty="0" smtClean="0"/>
              <a:t>0</a:t>
            </a:r>
            <a:r>
              <a:rPr lang="ru-RU" sz="1600" dirty="0" smtClean="0"/>
              <a:t> </a:t>
            </a:r>
            <a:r>
              <a:rPr lang="ru-RU" sz="1600" dirty="0" smtClean="0"/>
              <a:t>октября</a:t>
            </a:r>
            <a:r>
              <a:rPr lang="ru-RU" sz="1600" dirty="0" smtClean="0"/>
              <a:t> </a:t>
            </a:r>
            <a:r>
              <a:rPr lang="ru-RU" sz="1600" dirty="0" smtClean="0"/>
              <a:t>2021г.)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604,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422383,5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327397,1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599778,0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427530,3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332799,6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396648,9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304438,5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-45090,2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6742,2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362358,9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52207,5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310151,4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340033,6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29436,2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500063" y="1071563"/>
          <a:ext cx="8250237" cy="5157787"/>
        </p:xfrm>
        <a:graphic>
          <a:graphicData uri="http://schemas.openxmlformats.org/presentationml/2006/ole">
            <p:oleObj spid="_x0000_s1027" name="Worksheet" r:id="rId4" imgW="6483318" imgH="405125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890" imgH="459102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7325"/>
          <a:ext cx="3168650" cy="1989138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46" y="4000504"/>
          <a:ext cx="2881313" cy="1946275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571500" y="1284288"/>
          <a:ext cx="8780463" cy="5118100"/>
        </p:xfrm>
        <a:graphic>
          <a:graphicData uri="http://schemas.openxmlformats.org/presentationml/2006/ole">
            <p:oleObj spid="_x0000_s4099" name="Worksheet" r:id="rId4" imgW="6921415" imgH="38035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8130,6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42609,0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52207,5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4775" y="1455738"/>
          <a:ext cx="8996363" cy="4306887"/>
        </p:xfrm>
        <a:graphic>
          <a:graphicData uri="http://schemas.openxmlformats.org/presentationml/2006/ole">
            <p:oleObj spid="_x0000_s5122" name="Диаграмма" r:id="rId3" imgW="8369365" imgH="360668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885238" cy="5621359"/>
            <a:chOff x="213666" y="221057"/>
            <a:chExt cx="8915851" cy="345287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915851" cy="2880473"/>
          </p:xfrm>
          <a:graphic>
            <a:graphicData uri="http://schemas.openxmlformats.org/presentationml/2006/ole">
              <p:oleObj spid="_x0000_s6146" name="Worksheet" r:id="rId4" imgW="7054833" imgH="356232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10"/>
            <a:chOff x="305973" y="228080"/>
            <a:chExt cx="8608080" cy="5786657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5998"/>
            <a:ext cx="8608080" cy="514873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5998"/>
            <a:ext cx="8433871" cy="519871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383533,1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96,1%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25948,7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2021</a:t>
            </a:r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32341,0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</a:rPr>
              <a:t>34,8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20</a:t>
            </a:r>
            <a:r>
              <a:rPr lang="ru-RU" sz="1400" dirty="0" smtClean="0"/>
              <a:t>4744,7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89186</a:t>
            </a:r>
            <a:r>
              <a:rPr lang="ru-RU" sz="1400" dirty="0" smtClean="0"/>
              <a:t>,</a:t>
            </a:r>
            <a:r>
              <a:rPr lang="en-US" sz="1400" dirty="0" smtClean="0"/>
              <a:t>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89391</a:t>
            </a:r>
            <a:r>
              <a:rPr lang="ru-RU" sz="1400" dirty="0" smtClean="0"/>
              <a:t>,</a:t>
            </a:r>
            <a:r>
              <a:rPr lang="en-US" sz="1400" dirty="0" smtClean="0"/>
              <a:t>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88619,6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134546</a:t>
            </a:r>
            <a:r>
              <a:rPr lang="ru-RU" sz="1400" dirty="0" smtClean="0"/>
              <a:t>,</a:t>
            </a:r>
            <a:r>
              <a:rPr lang="en-US" sz="1400" dirty="0" smtClean="0"/>
              <a:t>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45482,6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828,9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639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565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</a:rPr>
              <a:t>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385,0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25948,7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189186,9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189391,1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139375,5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139849,2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134546,5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27050,0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43200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32341,0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29783,7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2482,0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29823,2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2485,3руб.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22890,1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1907,5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16149,9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1345,8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4845,8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237,1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4856,7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3050,6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54,2руб.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2988,8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2503,8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1437,6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119,8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32,4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32,2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139505,6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139969,2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27627,0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216408,7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16149,9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</a:t>
            </a:r>
            <a:r>
              <a:rPr lang="ru-RU" sz="1400" dirty="0" smtClean="0"/>
              <a:t>185,9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3028,1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922338" y="3670300"/>
          <a:ext cx="6811962" cy="1941513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19264,2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1437,6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10408,3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</a:t>
            </a:r>
            <a:r>
              <a:rPr lang="en-US" sz="1800" b="1" dirty="0" smtClean="0"/>
              <a:t>85</a:t>
            </a:r>
            <a:r>
              <a:rPr lang="ru-RU" sz="1800" b="1" dirty="0" smtClean="0"/>
              <a:t>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</a:t>
            </a:r>
            <a:r>
              <a:rPr lang="en-US" sz="1800" b="1" dirty="0" smtClean="0"/>
              <a:t>85</a:t>
            </a:r>
            <a:r>
              <a:rPr lang="ru-RU" sz="1800" b="1" dirty="0" smtClean="0"/>
              <a:t>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35357,7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35357,7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309563" y="1428750"/>
          <a:ext cx="3225800" cy="2927350"/>
        </p:xfrm>
        <a:graphic>
          <a:graphicData uri="http://schemas.openxmlformats.org/presentationml/2006/ole">
            <p:oleObj spid="_x0000_s13314" name="Диаграмма" r:id="rId3" imgW="4603738" imgH="4178344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4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269002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11433,5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75127,7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97572,7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16347</TotalTime>
  <Words>6228</Words>
  <Application>Microsoft Office PowerPoint</Application>
  <PresentationFormat>Экран (4:3)</PresentationFormat>
  <Paragraphs>1469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82</vt:i4>
      </vt:variant>
    </vt:vector>
  </HeadingPairs>
  <TitlesOfParts>
    <vt:vector size="88" baseType="lpstr">
      <vt:lpstr>Справедливость</vt:lpstr>
      <vt:lpstr>Лист</vt:lpstr>
      <vt:lpstr>Лист Microsoft Office Excel 97-2003</vt:lpstr>
      <vt:lpstr>Диаграмма</vt:lpstr>
      <vt:lpstr>Worksheet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383533,1 тыс. руб., или 96,1%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3028,1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1360</cp:revision>
  <dcterms:created xsi:type="dcterms:W3CDTF">2013-11-27T07:50:48Z</dcterms:created>
  <dcterms:modified xsi:type="dcterms:W3CDTF">2021-10-22T04:34:22Z</dcterms:modified>
</cp:coreProperties>
</file>