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997E-2"/>
          <c:w val="0.4321264593073795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42.6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139.5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16.3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85277312"/>
        <c:axId val="85303680"/>
      </c:barChart>
      <c:catAx>
        <c:axId val="85277312"/>
        <c:scaling>
          <c:orientation val="minMax"/>
        </c:scaling>
        <c:axPos val="b"/>
        <c:numFmt formatCode="General" sourceLinked="1"/>
        <c:tickLblPos val="nextTo"/>
        <c:crossAx val="85303680"/>
        <c:crosses val="autoZero"/>
        <c:auto val="1"/>
        <c:lblAlgn val="ctr"/>
        <c:lblOffset val="100"/>
      </c:catAx>
      <c:valAx>
        <c:axId val="85303680"/>
        <c:scaling>
          <c:orientation val="minMax"/>
        </c:scaling>
        <c:axPos val="l"/>
        <c:majorGridlines/>
        <c:numFmt formatCode="General" sourceLinked="1"/>
        <c:tickLblPos val="nextTo"/>
        <c:crossAx val="8527731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10.08.2022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7</a:t>
            </a:r>
            <a:r>
              <a:rPr lang="en-US" sz="1400" dirty="0" smtClean="0"/>
              <a:t>5 </a:t>
            </a:r>
            <a:r>
              <a:rPr lang="ru-RU" sz="1400" dirty="0" smtClean="0"/>
              <a:t>от </a:t>
            </a:r>
            <a:r>
              <a:rPr lang="en-US" sz="1400" dirty="0" smtClean="0"/>
              <a:t>27</a:t>
            </a:r>
            <a:r>
              <a:rPr lang="ru-RU" sz="1400" dirty="0" smtClean="0"/>
              <a:t> июля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617815,1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450221,4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689116,2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494998,7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-71301,1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-44777,3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450221,4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399259,6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33851,2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179388" y="4076700"/>
          <a:ext cx="3160712" cy="1930400"/>
        </p:xfrm>
        <a:graphic>
          <a:graphicData uri="http://schemas.openxmlformats.org/presentationml/2006/ole">
            <p:oleObj spid="_x0000_s3075" name="Worksheet" r:id="rId4" imgW="2889193" imgH="168908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23850" y="1341438"/>
          <a:ext cx="8570913" cy="4916487"/>
        </p:xfrm>
        <a:graphic>
          <a:graphicData uri="http://schemas.openxmlformats.org/presentationml/2006/ole">
            <p:oleObj spid="_x0000_s4099" name="Worksheet" r:id="rId4" imgW="5086387" imgH="25400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6797,9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43121,6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50961,8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72525" cy="5610246"/>
            <a:chOff x="213666" y="221057"/>
            <a:chExt cx="8802749" cy="344604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02749" cy="287364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482280,6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26153,8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29094,5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15213,7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202300,5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206</a:t>
            </a:r>
            <a:r>
              <a:rPr lang="ru-RU" sz="1400" dirty="0" smtClean="0"/>
              <a:t>973,9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1036,1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26153,8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6063,8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202300,5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135522,1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42686,3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47255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206973,9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0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Региональный проект «Творческие люди»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7968,2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29094,5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37217,9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3101,5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15437,9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1286,5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3094,5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57,9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1064,4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88,7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42641,3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139522,4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205324,0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15437,9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181,7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30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109663" y="3730625"/>
          <a:ext cx="6435725" cy="1819275"/>
        </p:xfrm>
        <a:graphic>
          <a:graphicData uri="http://schemas.openxmlformats.org/presentationml/2006/ole">
            <p:oleObj spid="_x0000_s10242" name="Worksheet" r:id="rId3" imgW="6737457" imgH="1904893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1064,4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2014,1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6274,4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786874" cy="609158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43809,5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43809,5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157472,2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49202,0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17852</TotalTime>
  <Words>6348</Words>
  <Application>Microsoft Office PowerPoint</Application>
  <PresentationFormat>Экран (4:3)</PresentationFormat>
  <Paragraphs>1462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482280,6 тыс. руб., или 97,4%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30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1679</cp:revision>
  <dcterms:created xsi:type="dcterms:W3CDTF">2013-11-27T07:50:48Z</dcterms:created>
  <dcterms:modified xsi:type="dcterms:W3CDTF">2022-08-10T07:51:34Z</dcterms:modified>
</cp:coreProperties>
</file>