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219E-2"/>
          <c:w val="0.43212645930738047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42.3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143.30000000000001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16.8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79867648"/>
        <c:axId val="179869184"/>
      </c:barChart>
      <c:catAx>
        <c:axId val="179867648"/>
        <c:scaling>
          <c:orientation val="minMax"/>
        </c:scaling>
        <c:axPos val="b"/>
        <c:numFmt formatCode="General" sourceLinked="1"/>
        <c:tickLblPos val="nextTo"/>
        <c:crossAx val="179869184"/>
        <c:crosses val="autoZero"/>
        <c:auto val="1"/>
        <c:lblAlgn val="ctr"/>
        <c:lblOffset val="100"/>
      </c:catAx>
      <c:valAx>
        <c:axId val="179869184"/>
        <c:scaling>
          <c:orientation val="minMax"/>
        </c:scaling>
        <c:axPos val="l"/>
        <c:majorGridlines/>
        <c:numFmt formatCode="General" sourceLinked="1"/>
        <c:tickLblPos val="nextTo"/>
        <c:crossAx val="17986764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11.11.2022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79</a:t>
            </a:r>
            <a:r>
              <a:rPr lang="en-US" sz="1400" dirty="0" smtClean="0"/>
              <a:t> </a:t>
            </a:r>
            <a:r>
              <a:rPr lang="ru-RU" sz="1400" dirty="0" smtClean="0"/>
              <a:t>от </a:t>
            </a:r>
            <a:r>
              <a:rPr lang="en-US" sz="1400" dirty="0" smtClean="0"/>
              <a:t>2</a:t>
            </a:r>
            <a:r>
              <a:rPr lang="ru-RU" sz="1400" dirty="0" smtClean="0"/>
              <a:t>5 октября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678175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491461,8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744818,9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536239,1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-66643,2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-44777,3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91461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57186,0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434275,8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36952,0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179388" y="4076700"/>
          <a:ext cx="3160712" cy="1930400"/>
        </p:xfrm>
        <a:graphic>
          <a:graphicData uri="http://schemas.openxmlformats.org/presentationml/2006/ole">
            <p:oleObj spid="_x0000_s3075" name="Worksheet" r:id="rId4" imgW="2889193" imgH="168908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23850" y="1341438"/>
          <a:ext cx="8570913" cy="4916487"/>
        </p:xfrm>
        <a:graphic>
          <a:graphicData uri="http://schemas.openxmlformats.org/presentationml/2006/ole">
            <p:oleObj spid="_x0000_s4099" name="Worksheet" r:id="rId4" imgW="5086387" imgH="25400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7363.9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53986,0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1138" y="428604"/>
            <a:ext cx="8774112" cy="5610246"/>
            <a:chOff x="212074" y="221057"/>
            <a:chExt cx="8804342" cy="344604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2074" y="793459"/>
            <a:ext cx="8804342" cy="287364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520286,0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97,0%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26</a:t>
            </a:r>
            <a:r>
              <a:rPr lang="en-US" sz="1400" dirty="0" smtClean="0">
                <a:latin typeface="Times New Roman" pitchFamily="18" charset="0"/>
              </a:rPr>
              <a:t>378</a:t>
            </a:r>
            <a:r>
              <a:rPr lang="ru-RU" sz="1400" dirty="0" smtClean="0">
                <a:latin typeface="Times New Roman" pitchFamily="18" charset="0"/>
              </a:rPr>
              <a:t>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29094,5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15280,4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205965,4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20</a:t>
            </a:r>
            <a:r>
              <a:rPr lang="ru-RU" sz="1400" dirty="0" smtClean="0"/>
              <a:t>7930,0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1036,1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35683,0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26378,2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6288,2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205965,4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139342,7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42368,8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47255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207930,0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0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Региональный проект «Творческие люди»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29094,5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40318,7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3359,9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15737,5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1311,5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3146,5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62,2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1108,1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92,3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143338,9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16793,7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209309,0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15778,2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185,2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262,2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116013" y="3732213"/>
          <a:ext cx="6421437" cy="1816100"/>
        </p:xfrm>
        <a:graphic>
          <a:graphicData uri="http://schemas.openxmlformats.org/presentationml/2006/ole">
            <p:oleObj spid="_x0000_s10242" name="Worksheet" r:id="rId3" imgW="6737457" imgH="1904893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14740,0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1108,3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2054,3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6278,9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79512" y="332656"/>
          <a:ext cx="8786874" cy="609158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72268,7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72268,7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157472,2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18196</TotalTime>
  <Words>6356</Words>
  <Application>Microsoft Office PowerPoint</Application>
  <PresentationFormat>Экран (4:3)</PresentationFormat>
  <Paragraphs>1464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520286,0 тыс. руб., или 97,0%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262,2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1731</cp:revision>
  <dcterms:created xsi:type="dcterms:W3CDTF">2013-11-27T07:50:48Z</dcterms:created>
  <dcterms:modified xsi:type="dcterms:W3CDTF">2022-11-11T13:21:25Z</dcterms:modified>
</cp:coreProperties>
</file>