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3719E-2"/>
          <c:w val="0.43212645930737875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40.1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140.30000000000001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15.9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33081728"/>
        <c:axId val="133091712"/>
      </c:barChart>
      <c:catAx>
        <c:axId val="133081728"/>
        <c:scaling>
          <c:orientation val="minMax"/>
        </c:scaling>
        <c:axPos val="b"/>
        <c:numFmt formatCode="General" sourceLinked="1"/>
        <c:tickLblPos val="nextTo"/>
        <c:crossAx val="133091712"/>
        <c:crosses val="autoZero"/>
        <c:auto val="1"/>
        <c:lblAlgn val="ctr"/>
        <c:lblOffset val="100"/>
      </c:catAx>
      <c:valAx>
        <c:axId val="133091712"/>
        <c:scaling>
          <c:orientation val="minMax"/>
        </c:scaling>
        <c:axPos val="l"/>
        <c:majorGridlines/>
        <c:numFmt formatCode="General" sourceLinked="1"/>
        <c:tickLblPos val="nextTo"/>
        <c:crossAx val="133081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16.02.2022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</a:t>
            </a:r>
            <a:r>
              <a:rPr lang="ru-RU" sz="2000" dirty="0" smtClean="0"/>
              <a:t>№ 58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66</a:t>
            </a:r>
            <a:r>
              <a:rPr lang="en-US" sz="1400" dirty="0" smtClean="0"/>
              <a:t> </a:t>
            </a:r>
            <a:r>
              <a:rPr lang="ru-RU" sz="1400" dirty="0" smtClean="0"/>
              <a:t>от 09 февраля 2022г)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438596,2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409652,4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521072,7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448531,7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-82476,5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-38879,3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409652,4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358690,6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5450" y="1147763"/>
          <a:ext cx="8154988" cy="4922837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428596" y="4071942"/>
          <a:ext cx="2720975" cy="1573213"/>
        </p:xfrm>
        <a:graphic>
          <a:graphicData uri="http://schemas.openxmlformats.org/presentationml/2006/ole">
            <p:oleObj spid="_x0000_s3075" name="Worksheet" r:id="rId4" imgW="2292288" imgH="1320764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857224" y="4000504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571472" y="1357313"/>
          <a:ext cx="8215370" cy="450057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285720" y="1500174"/>
          <a:ext cx="8570943" cy="4929222"/>
        </p:xfrm>
        <a:graphic>
          <a:graphicData uri="http://schemas.openxmlformats.org/presentationml/2006/ole">
            <p:oleObj spid="_x0000_s4099" name="Worksheet" r:id="rId4" imgW="5086387" imgH="25463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6797,9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43121,6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50961,8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72525" cy="5610245"/>
            <a:chOff x="213666" y="221057"/>
            <a:chExt cx="8802749" cy="344604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02749" cy="2873646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436107,6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97,2%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25759,4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29060,3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15415,5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200309,4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165250,2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368,0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24762,0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24672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135491,0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198238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165250,2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«Спорт-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112878,9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21239,7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3870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33724,2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2810,3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15271,3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1272,6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2974,2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47,9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988,5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82,4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140316,7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15945,3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203108,0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15271,3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178,2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2974,2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44575" y="3705225"/>
          <a:ext cx="6565900" cy="1871663"/>
        </p:xfrm>
        <a:graphic>
          <a:graphicData uri="http://schemas.openxmlformats.org/presentationml/2006/ole">
            <p:oleObj spid="_x0000_s10242" name="Worksheet" r:id="rId3" imgW="6661048" imgH="18986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13147,5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988,5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786874" cy="625174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900480"/>
                <a:gridCol w="642942"/>
                <a:gridCol w="571504"/>
                <a:gridCol w="642942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112878,9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112878,9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118212,3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17599</TotalTime>
  <Words>6330</Words>
  <Application>Microsoft Office PowerPoint</Application>
  <PresentationFormat>Экран (4:3)</PresentationFormat>
  <Paragraphs>1453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436107,6 тыс. руб., или 97,2%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2974,2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1614</cp:revision>
  <dcterms:created xsi:type="dcterms:W3CDTF">2013-11-27T07:50:48Z</dcterms:created>
  <dcterms:modified xsi:type="dcterms:W3CDTF">2022-02-16T10:46:26Z</dcterms:modified>
</cp:coreProperties>
</file>