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412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629E-2"/>
          <c:w val="0.4321264593073785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133.19999999999999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15.9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88742272"/>
        <c:axId val="172237184"/>
      </c:barChart>
      <c:catAx>
        <c:axId val="188742272"/>
        <c:scaling>
          <c:orientation val="minMax"/>
        </c:scaling>
        <c:axPos val="b"/>
        <c:numFmt formatCode="General" sourceLinked="1"/>
        <c:tickLblPos val="nextTo"/>
        <c:crossAx val="172237184"/>
        <c:crosses val="autoZero"/>
        <c:auto val="1"/>
        <c:lblAlgn val="ctr"/>
        <c:lblOffset val="100"/>
      </c:catAx>
      <c:valAx>
        <c:axId val="172237184"/>
        <c:scaling>
          <c:orientation val="minMax"/>
        </c:scaling>
        <c:axPos val="l"/>
        <c:majorGridlines/>
        <c:numFmt formatCode="General" sourceLinked="1"/>
        <c:tickLblPos val="nextTo"/>
        <c:crossAx val="188742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2022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 (проект)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24 </a:t>
            </a:r>
            <a:r>
              <a:rPr lang="ru-RU" sz="2000" dirty="0"/>
              <a:t>ноября </a:t>
            </a:r>
            <a:r>
              <a:rPr lang="ru-RU" sz="2000" dirty="0" smtClean="0"/>
              <a:t>2021 </a:t>
            </a:r>
            <a:r>
              <a:rPr lang="ru-RU" sz="2000" dirty="0"/>
              <a:t>года № </a:t>
            </a:r>
            <a:r>
              <a:rPr lang="ru-RU" sz="2000" dirty="0" smtClean="0"/>
              <a:t>52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проекте бюджета 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годов»</a:t>
            </a:r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356484,4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356484,4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276578,7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429625" cy="5500688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642910" y="928670"/>
          <a:ext cx="8780462" cy="5118100"/>
        </p:xfrm>
        <a:graphic>
          <a:graphicData uri="http://schemas.openxmlformats.org/presentationml/2006/ole">
            <p:oleObj spid="_x0000_s4099" name="Worksheet" r:id="rId4" imgW="6921415" imgH="3803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43121,6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50961,8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2063" cy="5621359"/>
            <a:chOff x="213666" y="221057"/>
            <a:chExt cx="8912664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2664" cy="2880473"/>
          </p:xfrm>
          <a:graphic>
            <a:graphicData uri="http://schemas.openxmlformats.org/presentationml/2006/ole">
              <p:oleObj spid="_x0000_s6146" name="Worksheet" r:id="rId4" imgW="7054833" imgH="356232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 smtClean="0">
                <a:solidFill>
                  <a:schemeClr val="accent2"/>
                </a:solidFill>
              </a:rPr>
              <a:t>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315116,5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25759,4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29060,3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13418,1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193197,2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52371,3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368,0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193197,2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129573,3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055362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52371,3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21239,8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74878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10350,4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24627,1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2052,3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14736,5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1228,0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2974,2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47,9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988,5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82,4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133207,9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14736,5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172,0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2974,2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44575" y="3705225"/>
          <a:ext cx="6565900" cy="1871663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13147,5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988,5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5174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4138,7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17353</TotalTime>
  <Words>6304</Words>
  <Application>Microsoft Office PowerPoint</Application>
  <PresentationFormat>Экран (4:3)</PresentationFormat>
  <Paragraphs>1445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315116,5 тыс. руб., или 96,2%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2974,2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1581</cp:revision>
  <dcterms:created xsi:type="dcterms:W3CDTF">2013-11-27T07:50:48Z</dcterms:created>
  <dcterms:modified xsi:type="dcterms:W3CDTF">2022-01-28T06:13:30Z</dcterms:modified>
</cp:coreProperties>
</file>