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413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011E-2"/>
          <c:w val="0.43212645930737964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42.6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141.5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115879936"/>
        <c:axId val="115881472"/>
      </c:barChart>
      <c:catAx>
        <c:axId val="115879936"/>
        <c:scaling>
          <c:orientation val="minMax"/>
        </c:scaling>
        <c:axPos val="b"/>
        <c:numFmt formatCode="General" sourceLinked="1"/>
        <c:tickLblPos val="nextTo"/>
        <c:crossAx val="115881472"/>
        <c:crosses val="autoZero"/>
        <c:auto val="1"/>
        <c:lblAlgn val="ctr"/>
        <c:lblOffset val="100"/>
      </c:catAx>
      <c:valAx>
        <c:axId val="115881472"/>
        <c:scaling>
          <c:orientation val="minMax"/>
        </c:scaling>
        <c:axPos val="l"/>
        <c:majorGridlines/>
        <c:numFmt formatCode="General" sourceLinked="1"/>
        <c:tickLblPos val="nextTo"/>
        <c:crossAx val="11587993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2023 </a:t>
            </a:r>
            <a:r>
              <a:rPr lang="ru-RU" sz="2000" dirty="0"/>
              <a:t>год и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</a:t>
            </a:r>
            <a:r>
              <a:rPr lang="ru-RU" sz="2000" dirty="0"/>
              <a:t>годов (проект)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</a:t>
            </a:r>
            <a:r>
              <a:rPr lang="ru-RU" sz="2000" dirty="0"/>
              <a:t>ноября </a:t>
            </a:r>
            <a:r>
              <a:rPr lang="ru-RU" sz="2000" dirty="0" smtClean="0"/>
              <a:t>2022 </a:t>
            </a:r>
            <a:r>
              <a:rPr lang="ru-RU" sz="2000" dirty="0"/>
              <a:t>года № </a:t>
            </a:r>
            <a:r>
              <a:rPr lang="ru-RU" sz="2000" dirty="0" smtClean="0"/>
              <a:t>82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проекте бюджета муниципального района на </a:t>
            </a:r>
            <a:r>
              <a:rPr lang="ru-RU" sz="2000" dirty="0" smtClean="0"/>
              <a:t>2023 </a:t>
            </a:r>
            <a:r>
              <a:rPr lang="ru-RU" sz="2000" dirty="0"/>
              <a:t>год и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</a:t>
            </a:r>
            <a:r>
              <a:rPr lang="ru-RU" sz="2000" dirty="0"/>
              <a:t>годов»</a:t>
            </a:r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424664,6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424664,6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337552,4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429625" cy="5500688"/>
        </p:xfrm>
        <a:graphic>
          <a:graphicData uri="http://schemas.openxmlformats.org/presentationml/2006/ole">
            <p:oleObj spid="_x0000_s1027" name="Worksheet" r:id="rId4" imgW="6546793" imgH="39306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512" y="1340768"/>
          <a:ext cx="8772525" cy="5168900"/>
        </p:xfrm>
        <a:graphic>
          <a:graphicData uri="http://schemas.openxmlformats.org/presentationml/2006/ole">
            <p:oleObj spid="_x0000_s4099" name="Worksheet" r:id="rId4" imgW="6915187" imgH="384167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51211,4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45735,3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55342,6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91575" cy="5838845"/>
            <a:chOff x="213666" y="221057"/>
            <a:chExt cx="8821864" cy="358646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21864" cy="3014062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379586,4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96,6%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27766,1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29794,3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13702,9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205994,8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100525,9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364,4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27766,1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205994,8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139419,0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35995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100525,9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6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16740,4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53731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23566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29541,0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2461,7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15710,8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1309,2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3469,1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1127,3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93,9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141534,4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15710,8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198,1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3469,1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109663" y="3709988"/>
          <a:ext cx="6435725" cy="1860550"/>
        </p:xfrm>
        <a:graphic>
          <a:graphicData uri="http://schemas.openxmlformats.org/presentationml/2006/ole">
            <p:oleObj spid="_x0000_s10242" name="Worksheet" r:id="rId3" imgW="6743685" imgH="1949494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14993,7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1127,3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en-US" sz="1000" dirty="0" smtClean="0">
                <a:solidFill>
                  <a:schemeClr val="accent2"/>
                </a:solidFill>
              </a:rPr>
              <a:t>337552.4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153079.0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138759.0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45597.3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7.1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году- 23457,4 тыс. руб., в 2024 году- 14480,1 тыс. руб., в 2025 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8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38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4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755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53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20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4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81084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114182,0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115901,0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42619,9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18192</TotalTime>
  <Words>6298</Words>
  <Application>Microsoft Office PowerPoint</Application>
  <PresentationFormat>Экран (4:3)</PresentationFormat>
  <Paragraphs>1477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379586,4 тыс. руб., или 96,6%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3469,1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году- 23457,4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1747</cp:revision>
  <dcterms:created xsi:type="dcterms:W3CDTF">2013-11-27T07:50:48Z</dcterms:created>
  <dcterms:modified xsi:type="dcterms:W3CDTF">2023-02-16T11:28:48Z</dcterms:modified>
</cp:coreProperties>
</file>