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073E-2"/>
          <c:w val="0.43212645930737986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141.5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134826624"/>
        <c:axId val="134832512"/>
      </c:barChart>
      <c:catAx>
        <c:axId val="134826624"/>
        <c:scaling>
          <c:orientation val="minMax"/>
        </c:scaling>
        <c:axPos val="b"/>
        <c:numFmt formatCode="General" sourceLinked="1"/>
        <c:tickLblPos val="nextTo"/>
        <c:crossAx val="134832512"/>
        <c:crosses val="autoZero"/>
        <c:auto val="1"/>
        <c:lblAlgn val="ctr"/>
        <c:lblOffset val="100"/>
      </c:catAx>
      <c:valAx>
        <c:axId val="134832512"/>
        <c:scaling>
          <c:orientation val="minMax"/>
        </c:scaling>
        <c:axPos val="l"/>
        <c:majorGridlines/>
        <c:numFmt formatCode="General" sourceLinked="1"/>
        <c:tickLblPos val="nextTo"/>
        <c:crossAx val="134826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97 от 17 февраля 2023г)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397966,5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342623,9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429625" cy="5500688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168900"/>
        </p:xfrm>
        <a:graphic>
          <a:graphicData uri="http://schemas.openxmlformats.org/presentationml/2006/ole">
            <p:oleObj spid="_x0000_s4099" name="Worksheet" r:id="rId4" imgW="6915187" imgH="384167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91575" cy="5837260"/>
            <a:chOff x="213666" y="221057"/>
            <a:chExt cx="8821864" cy="3585490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60"/>
            <a:ext cx="8821864" cy="301308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384658,0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93,8%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27766,1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29794,3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13730,9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211396,5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111075,6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805,8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27766,1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211396,5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140777,1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42606,1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111075,6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49718,8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16771,9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23566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3618,0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30842,1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2570,2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15981,2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1331,8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3530,3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294,2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1296,9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108,1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144867,9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212550,4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15981,2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3530,3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2230438" y="4035425"/>
          <a:ext cx="4192587" cy="1208088"/>
        </p:xfrm>
        <a:graphic>
          <a:graphicData uri="http://schemas.openxmlformats.org/presentationml/2006/ole">
            <p:oleObj spid="_x0000_s10242" name="Worksheet" r:id="rId3" imgW="6743685" imgH="1943020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17249,1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1296,9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8562,7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году- 23457,4 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351975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4776,4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4606,5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49831,1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49718,8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49718,8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54607,5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18334</TotalTime>
  <Words>6350</Words>
  <Application>Microsoft Office PowerPoint</Application>
  <PresentationFormat>Экран (4:3)</PresentationFormat>
  <Paragraphs>1490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384658,0 тыс. руб., или 93,8%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3530,3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году- 23457,4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1777</cp:revision>
  <dcterms:created xsi:type="dcterms:W3CDTF">2013-11-27T07:50:48Z</dcterms:created>
  <dcterms:modified xsi:type="dcterms:W3CDTF">2023-03-10T08:09:17Z</dcterms:modified>
</cp:coreProperties>
</file>