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379E-2"/>
          <c:w val="0.43212645930738097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44.7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150.1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18.899999999999999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7.6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117063040"/>
        <c:axId val="117068928"/>
      </c:barChart>
      <c:catAx>
        <c:axId val="117063040"/>
        <c:scaling>
          <c:orientation val="minMax"/>
        </c:scaling>
        <c:axPos val="b"/>
        <c:numFmt formatCode="General" sourceLinked="1"/>
        <c:tickLblPos val="nextTo"/>
        <c:crossAx val="117068928"/>
        <c:crosses val="autoZero"/>
        <c:auto val="1"/>
        <c:lblAlgn val="ctr"/>
        <c:lblOffset val="100"/>
      </c:catAx>
      <c:valAx>
        <c:axId val="117068928"/>
        <c:scaling>
          <c:orientation val="minMax"/>
        </c:scaling>
        <c:axPos val="l"/>
        <c:majorGridlines/>
        <c:numFmt formatCode="General" sourceLinked="1"/>
        <c:tickLblPos val="nextTo"/>
        <c:crossAx val="1170630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1</a:t>
            </a:r>
            <a:r>
              <a:rPr lang="en-US" sz="1400" dirty="0" smtClean="0"/>
              <a:t>32</a:t>
            </a:r>
            <a:r>
              <a:rPr lang="ru-RU" sz="1400" dirty="0" smtClean="0"/>
              <a:t> от </a:t>
            </a:r>
            <a:r>
              <a:rPr lang="en-US" sz="1400" dirty="0" smtClean="0"/>
              <a:t>25</a:t>
            </a:r>
            <a:r>
              <a:rPr lang="ru-RU" sz="1400" dirty="0" smtClean="0"/>
              <a:t> октября 2023г)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938114,8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463814,5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980181,3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489786,9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-42066,5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-25972,4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463814,5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408471,9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8950"/>
        </p:xfrm>
        <a:graphic>
          <a:graphicData uri="http://schemas.openxmlformats.org/presentationml/2006/ole">
            <p:oleObj spid="_x0000_s3075" name="Worksheet" r:id="rId4" imgW="2298755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1059"/>
            <a:chOff x="213666" y="221057"/>
            <a:chExt cx="8813900" cy="353868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628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472222,7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31117,8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31791,3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15219,0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336,0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219484,7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137278,0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805,8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35683,0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219484,7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44745,7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69798,8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24826,8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36826,1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30068,8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16632,2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138604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3856,9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321,4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1353,7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112,8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150056,4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221207,9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16632,2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210,7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3856,9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941388" y="3013075"/>
          <a:ext cx="6540500" cy="3640138"/>
        </p:xfrm>
        <a:graphic>
          <a:graphicData uri="http://schemas.openxmlformats.org/presentationml/2006/ole">
            <p:oleObj spid="_x0000_s10242" name="Worksheet" r:id="rId3" imgW="6743685" imgH="3752957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18004,4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1353,7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2038,9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8253,8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году- 24826,8 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4854,5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3572,4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69920,5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58908,6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58786,9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58786,9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74775,0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62481,0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18663</TotalTime>
  <Words>6381</Words>
  <Application>Microsoft Office PowerPoint</Application>
  <PresentationFormat>Экран (4:3)</PresentationFormat>
  <Paragraphs>1505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472222,7 тыс. руб., или 96,4%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3856,9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году- 24826,8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1872</cp:revision>
  <dcterms:created xsi:type="dcterms:W3CDTF">2013-11-27T07:50:48Z</dcterms:created>
  <dcterms:modified xsi:type="dcterms:W3CDTF">2023-11-13T12:13:03Z</dcterms:modified>
</cp:coreProperties>
</file>