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517E-2"/>
          <c:w val="0.43212645930738147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43.9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145.4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7.6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138347264"/>
        <c:axId val="138348800"/>
      </c:barChart>
      <c:catAx>
        <c:axId val="138347264"/>
        <c:scaling>
          <c:orientation val="minMax"/>
        </c:scaling>
        <c:axPos val="b"/>
        <c:numFmt formatCode="General" sourceLinked="1"/>
        <c:tickLblPos val="nextTo"/>
        <c:crossAx val="138348800"/>
        <c:crosses val="autoZero"/>
        <c:auto val="1"/>
        <c:lblAlgn val="ctr"/>
        <c:lblOffset val="100"/>
      </c:catAx>
      <c:valAx>
        <c:axId val="138348800"/>
        <c:scaling>
          <c:orientation val="minMax"/>
        </c:scaling>
        <c:axPos val="l"/>
        <c:majorGridlines/>
        <c:numFmt formatCode="General" sourceLinked="1"/>
        <c:tickLblPos val="nextTo"/>
        <c:crossAx val="138347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1</a:t>
            </a:r>
            <a:r>
              <a:rPr lang="en-US" sz="1400" dirty="0" smtClean="0"/>
              <a:t>45</a:t>
            </a:r>
            <a:r>
              <a:rPr lang="ru-RU" sz="1400" dirty="0" smtClean="0"/>
              <a:t> от </a:t>
            </a:r>
            <a:r>
              <a:rPr lang="en-US" sz="1400" dirty="0" smtClean="0"/>
              <a:t>20</a:t>
            </a:r>
            <a:r>
              <a:rPr lang="ru-RU" sz="1400" dirty="0" smtClean="0"/>
              <a:t> декабря 2023г)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978554,1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968883,0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502085,9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9671,1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24998,1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8950"/>
        </p:xfrm>
        <a:graphic>
          <a:graphicData uri="http://schemas.openxmlformats.org/presentationml/2006/ole">
            <p:oleObj spid="_x0000_s3075" name="Worksheet" r:id="rId4" imgW="2298755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1059"/>
            <a:chOff x="213666" y="221057"/>
            <a:chExt cx="8813900" cy="353868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628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484109,2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31549,8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32303,6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15219,0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317,9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213020,3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134431,8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805,8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55703,1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31549,8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31524,3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213020,3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141134,6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43997,0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2836,3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134431,8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69768,8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28265,7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55703,1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55055,1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32303,6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24826,8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3458,0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37750,8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3145,9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16160,6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1346,7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3843,9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320,3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1243,1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103,6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56676,5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145361,9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17981,8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214936,2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16632,2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210,7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3843,9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998538" y="3022600"/>
          <a:ext cx="6424612" cy="3621088"/>
        </p:xfrm>
        <a:graphic>
          <a:graphicData uri="http://schemas.openxmlformats.org/presentationml/2006/ole">
            <p:oleObj spid="_x0000_s10242" name="Worksheet" r:id="rId3" imgW="6737457" imgH="3797318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16533,2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1243,1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7409,1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426039,3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</a:t>
            </a:r>
            <a:r>
              <a:rPr lang="ru-RU" sz="1000" dirty="0" smtClean="0">
                <a:solidFill>
                  <a:schemeClr val="accent2"/>
                </a:solidFill>
              </a:rPr>
              <a:t>9653,0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40428,5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125066,6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891,2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</a:t>
            </a:r>
            <a:r>
              <a:rPr lang="ru-RU" sz="1800" b="1" dirty="0" smtClean="0">
                <a:solidFill>
                  <a:schemeClr val="tx1"/>
                </a:solidFill>
              </a:rPr>
              <a:t>25618,9 </a:t>
            </a:r>
            <a:r>
              <a:rPr lang="ru-RU" sz="1800" b="1" dirty="0" smtClean="0">
                <a:solidFill>
                  <a:schemeClr val="tx1"/>
                </a:solidFill>
              </a:rPr>
              <a:t>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69920,5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74161,6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18820</TotalTime>
  <Words>6382</Words>
  <Application>Microsoft Office PowerPoint</Application>
  <PresentationFormat>Экран (4:3)</PresentationFormat>
  <Paragraphs>1506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83</vt:i4>
      </vt:variant>
    </vt:vector>
  </HeadingPairs>
  <TitlesOfParts>
    <vt:vector size="88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484109,2 тыс. руб., или 96,4%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3843,9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году- 25618,9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1909</cp:revision>
  <dcterms:created xsi:type="dcterms:W3CDTF">2013-11-27T07:50:48Z</dcterms:created>
  <dcterms:modified xsi:type="dcterms:W3CDTF">2024-01-16T12:39:13Z</dcterms:modified>
</cp:coreProperties>
</file>