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991F52-3817-49E5-9E8F-D2A3CA5B679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303542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285705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7"/>
            <a:ext cx="8229600" cy="194421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информация в Интернете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62186" y="1916832"/>
            <a:ext cx="3529087" cy="15840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tabLst>
                <a:tab pos="295592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твои личные данные,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(или) передавать третьим лицам, подумай, стоит  ли?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3265" y="4510161"/>
            <a:ext cx="2888704" cy="93352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преступников берут информацию в соц.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59632" y="3556074"/>
            <a:ext cx="6984776" cy="902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Кому и зачем нужна твоя персональная информация?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62186" y="4976924"/>
            <a:ext cx="3113670" cy="15484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совершения таких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преступлений, как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шантаж, вымогательство, оскорбление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016075" y="5229198"/>
            <a:ext cx="2888704" cy="10885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паролей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206105" y="5515962"/>
            <a:ext cx="2888704" cy="10885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рекламных целях, чтобы продать Вам какую-то вещь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45632" y="1848439"/>
            <a:ext cx="3024336" cy="1351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95592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№ 152 – ФЗ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sp>
        <p:nvSpPr>
          <p:cNvPr id="10" name="Прямоугольник 9"/>
          <p:cNvSpPr/>
          <p:nvPr/>
        </p:nvSpPr>
        <p:spPr>
          <a:xfrm rot="1405686">
            <a:off x="4978787" y="1650743"/>
            <a:ext cx="1117236" cy="17466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8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4800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0" y="1444446"/>
            <a:ext cx="2267744" cy="34339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</a:t>
            </a:r>
          </a:p>
          <a:p>
            <a:r>
              <a:rPr lang="ru-RU" dirty="0" smtClean="0"/>
              <a:t>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</a:t>
            </a:r>
            <a:r>
              <a:rPr lang="ru-RU" dirty="0" smtClean="0"/>
              <a:t>теб</a:t>
            </a:r>
            <a:r>
              <a:rPr lang="ru-RU" dirty="0"/>
              <a:t>е</a:t>
            </a:r>
            <a:endParaRPr lang="ru-RU" dirty="0"/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60"/>
          <a:stretch/>
        </p:blipFill>
        <p:spPr bwMode="auto">
          <a:xfrm>
            <a:off x="5037" y="2652797"/>
            <a:ext cx="9145016" cy="42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502454" y="4080035"/>
            <a:ext cx="2448272" cy="15968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tabLst>
                <a:tab pos="295592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регистрации в социальных сетях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рекомендуется использовать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Имя или Псевдоним (ник)!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71800" y="1667541"/>
            <a:ext cx="3226782" cy="7718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dirty="0">
                <a:solidFill>
                  <a:schemeClr val="tx1"/>
                </a:solidFill>
              </a:rPr>
              <a:t>Проверь и настрой </a:t>
            </a:r>
            <a:r>
              <a:rPr lang="ru-RU" dirty="0" smtClean="0">
                <a:solidFill>
                  <a:schemeClr val="tx1"/>
                </a:solidFill>
              </a:rPr>
              <a:t>приватность!!!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6998" y="2804767"/>
            <a:ext cx="3499177" cy="212348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694978" y="1124744"/>
            <a:ext cx="2255748" cy="22322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</a:rPr>
              <a:t>Подумай,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прежде </a:t>
            </a:r>
            <a:r>
              <a:rPr lang="ru-RU" sz="1400" dirty="0">
                <a:solidFill>
                  <a:schemeClr val="tx1"/>
                </a:solidFill>
              </a:rPr>
              <a:t>чем </a:t>
            </a:r>
            <a:r>
              <a:rPr lang="ru-RU" sz="1400" dirty="0" smtClean="0">
                <a:solidFill>
                  <a:schemeClr val="tx1"/>
                </a:solidFill>
              </a:rPr>
              <a:t>указать: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Мобильный телефон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Возраст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Адрес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Последние покупки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Электронную почту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Другие </a:t>
            </a:r>
            <a:r>
              <a:rPr lang="ru-RU" sz="1400" dirty="0">
                <a:solidFill>
                  <a:schemeClr val="tx1"/>
                </a:solidFill>
              </a:rPr>
              <a:t>важные </a:t>
            </a:r>
            <a:r>
              <a:rPr lang="ru-RU" sz="1400" dirty="0" smtClean="0">
                <a:solidFill>
                  <a:schemeClr val="tx1"/>
                </a:solidFill>
              </a:rPr>
              <a:t>данные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98246" y="5419032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tabLst>
                <a:tab pos="295592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публикуй информацию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своём местонахождении и (или) материальных ценностях!</a:t>
            </a:r>
          </a:p>
        </p:txBody>
      </p:sp>
    </p:spTree>
    <p:extLst>
      <p:ext uri="{BB962C8B-B14F-4D97-AF65-F5344CB8AC3E}">
        <p14:creationId xmlns:p14="http://schemas.microsoft.com/office/powerpoint/2010/main" val="3097305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4716016" y="5229200"/>
            <a:ext cx="3543155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000" b="1" dirty="0" smtClean="0"/>
              <a:t>Все, что попало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 интернет, остается там навсегда!!!</a:t>
            </a:r>
            <a:endParaRPr lang="ru-RU" sz="20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9165" y="1340767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33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«ПОРТРЕТ»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548497"/>
            <a:ext cx="4572000" cy="3345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932040" y="1340768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тем, что выкладываешь на общий обзор!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24644" y="4581128"/>
            <a:ext cx="3298564" cy="43823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Отдых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24644" y="4005064"/>
            <a:ext cx="3313445" cy="45934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Семья и родственники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717580" y="3429000"/>
            <a:ext cx="3327574" cy="4496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Личные контакты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701643" y="2924944"/>
            <a:ext cx="3359448" cy="4054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Комментарии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701644" y="2361255"/>
            <a:ext cx="3359448" cy="43823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950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Valery.ponomarev\Desktop\Картинки\Urok-1-4\рука и смар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9" y="2822191"/>
            <a:ext cx="3040386" cy="401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871106" y="4365104"/>
            <a:ext cx="4968552" cy="21602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Следи за своим мобильным телефоном или планшетом</a:t>
            </a:r>
            <a:r>
              <a:rPr lang="ru-RU" dirty="0" smtClean="0"/>
              <a:t>! Установи пароль на включение мобильного телефона!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сетям, используй только защищенные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сети,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сервисы.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851920" y="2375706"/>
            <a:ext cx="4392488" cy="17013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Твои контакты;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картах и </a:t>
            </a:r>
            <a:r>
              <a:rPr lang="ru-RU" dirty="0" smtClean="0"/>
              <a:t>платежах</a:t>
            </a:r>
            <a:r>
              <a:rPr lang="ru-RU" dirty="0"/>
              <a:t>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55576" y="1484784"/>
            <a:ext cx="7310011" cy="6662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/>
              <a:t>В мобильном телефоне много важной информации!</a:t>
            </a:r>
          </a:p>
        </p:txBody>
      </p:sp>
    </p:spTree>
    <p:extLst>
      <p:ext uri="{BB962C8B-B14F-4D97-AF65-F5344CB8AC3E}">
        <p14:creationId xmlns:p14="http://schemas.microsoft.com/office/powerpoint/2010/main" val="3897691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691680" y="2564904"/>
            <a:ext cx="2592288" cy="93610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algn="l"/>
            <a:r>
              <a:rPr lang="ru-RU" dirty="0" smtClean="0"/>
              <a:t>Что такое биометрические персональные данные?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11253" y="3429000"/>
            <a:ext cx="2921495" cy="82494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кодовые данные?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14686" y="4005063"/>
            <a:ext cx="3111293" cy="877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специальные персональные данные?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870333" y="4758075"/>
            <a:ext cx="3250704" cy="576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</a:t>
            </a:r>
            <a:r>
              <a:rPr lang="ru-RU" dirty="0" err="1" smtClean="0"/>
              <a:t>кибербуллинг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7584" y="1803190"/>
            <a:ext cx="7746967" cy="54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Здесь Вы сможете узнать: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835696" y="5589240"/>
            <a:ext cx="3099223" cy="11521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Также там можно пройти тест «Что ты знаешь о своих персональных данных».</a:t>
            </a:r>
            <a:endParaRPr lang="ru-RU" dirty="0"/>
          </a:p>
        </p:txBody>
      </p:sp>
      <p:pic>
        <p:nvPicPr>
          <p:cNvPr id="11" name="Рисунок 10" descr="Портал персональныеданные.де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20891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Гал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134"/>
            <a:ext cx="2232248" cy="5525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056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внимание!!!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026448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</TotalTime>
  <Words>278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Безопасный Интернет </vt:lpstr>
      <vt:lpstr>Персональные данные и  личная информация в Интернете </vt:lpstr>
      <vt:lpstr>ВНИМАНИЕ! ЛИЧНЫЕ ДАННЫЕ!</vt:lpstr>
      <vt:lpstr>ТВОЙ «ПОРТРЕТ»</vt:lpstr>
      <vt:lpstr>МОБИЛЬНЫЙ ИНТЕРНЕТ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</dc:title>
  <dc:creator>Сотрудник ПД</dc:creator>
  <cp:lastModifiedBy>Владелец</cp:lastModifiedBy>
  <cp:revision>18</cp:revision>
  <dcterms:created xsi:type="dcterms:W3CDTF">2017-03-01T11:18:13Z</dcterms:created>
  <dcterms:modified xsi:type="dcterms:W3CDTF">2017-03-29T09:57:22Z</dcterms:modified>
</cp:coreProperties>
</file>