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A160CC-F2CD-42FD-8159-3EF1020D5AD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38EE90-E5BE-4DF4-9452-E13DD6903D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ртал персональныеданные.дет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195737" y="2603965"/>
            <a:ext cx="5112568" cy="381642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Заходите на наш портал! </a:t>
            </a:r>
          </a:p>
          <a:p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Там можно пройти увлекательный тест</a:t>
            </a:r>
            <a:r>
              <a:rPr lang="ru-RU" sz="2800" dirty="0"/>
              <a:t> </a:t>
            </a:r>
            <a:r>
              <a:rPr lang="ru-RU" sz="2800" b="1" dirty="0"/>
              <a:t>«Что ты знаешь о своих персональных данных».</a:t>
            </a:r>
            <a:endParaRPr lang="ru-RU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spc="-40" dirty="0"/>
          </a:p>
        </p:txBody>
      </p:sp>
      <p:pic>
        <p:nvPicPr>
          <p:cNvPr id="6" name="Рисунок 5" descr="Гал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134"/>
            <a:ext cx="2232248" cy="552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ас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332134"/>
            <a:ext cx="1944215" cy="561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148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740b268523a425122cce9b0a942cb6a6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364088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4824536" cy="540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Мы можем делиться информацией друг </a:t>
            </a:r>
            <a:b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с другом на любом расстоянии</a:t>
            </a:r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.</a:t>
            </a:r>
            <a:r>
              <a:rPr lang="ru-RU" b="1" i="1" dirty="0">
                <a:solidFill>
                  <a:srgbClr val="629BCE"/>
                </a:solidFill>
                <a:latin typeface="Segoe Print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Для этого создан</a:t>
            </a:r>
            <a:b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интернет.</a:t>
            </a:r>
            <a:r>
              <a:rPr lang="ru-RU" b="1" i="1" dirty="0">
                <a:solidFill>
                  <a:srgbClr val="629BCE"/>
                </a:solidFill>
                <a:latin typeface="Segoe Print" pitchFamily="2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rgbClr val="629BCE"/>
                </a:solidFill>
                <a:latin typeface="Segoe Print" pitchFamily="2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Segoe Prin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427984" y="404665"/>
            <a:ext cx="4391694" cy="3384376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Интернете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422381">
            <a:off x="3491880" y="3315522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Семья, друзья, родственники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846445" y="3882517"/>
            <a:ext cx="2861386" cy="1304668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Фотографии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052334" y="5187185"/>
            <a:ext cx="3224804" cy="1520556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Комментарии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44046" y="4416386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Личные контакты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947957" y="2786221"/>
            <a:ext cx="2675362" cy="1362147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Номер телефона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21443652">
            <a:off x="1610284" y="324463"/>
            <a:ext cx="2757242" cy="1871620"/>
          </a:xfrm>
          <a:prstGeom prst="cloudCallout">
            <a:avLst>
              <a:gd name="adj1" fmla="val -97532"/>
              <a:gd name="adj2" fmla="val 2563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Помни! Все, что попало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интернет, остается там навсегда!!!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2-tub-ru.yandex.net/i?id=386c5f11c52ef925955a95d725667cb1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88639"/>
            <a:ext cx="4286250" cy="64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492896"/>
            <a:ext cx="3672408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Персональные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данные охраняет Федеральный закон № 152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–ФЗ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/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«О персональных данных»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405686">
            <a:off x="6169314" y="491416"/>
            <a:ext cx="1117236" cy="174660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Valery.ponomarev\Desktop\Картинки\Urok-1-4\рука и смарт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" y="2347345"/>
            <a:ext cx="3412497" cy="45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07904" y="2564904"/>
            <a:ext cx="5112568" cy="72444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/>
              <a:t>В мобильном телефоне много важной информации!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23928" y="3573016"/>
            <a:ext cx="3960440" cy="10081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Например: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Твои контакты;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Фотографии/видеозаписи.</a:t>
            </a:r>
            <a:endParaRPr lang="ru-RU" dirty="0"/>
          </a:p>
          <a:p>
            <a:pPr algn="l"/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07904" y="4869160"/>
            <a:ext cx="4699706" cy="10081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Следи за своим мобильным телефоном или планшетом</a:t>
            </a:r>
            <a:r>
              <a:rPr lang="ru-RU" dirty="0" smtClean="0"/>
              <a:t>! Установи пароль на включение мобильного телефона!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38" y="166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41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2-tub-ru.yandex.net/i?id=99495a1c9bae88dd6eaef5ec379d289a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7052"/>
            <a:ext cx="3600400" cy="383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Какие угрозы могут быть в интернете?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0" y="2564904"/>
            <a:ext cx="5112568" cy="381642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Остерегайся мошенников!</a:t>
            </a:r>
          </a:p>
          <a:p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о странных людях,</a:t>
            </a:r>
            <a:b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800" b="1" dirty="0">
                <a:solidFill>
                  <a:schemeClr val="tx1"/>
                </a:solidFill>
                <a:cs typeface="Arial" panose="020B0604020202020204" pitchFamily="34" charset="0"/>
              </a:rPr>
              <a:t>в интернете.</a:t>
            </a:r>
          </a:p>
          <a:p>
            <a:endParaRPr lang="ru-RU" spc="-40" dirty="0"/>
          </a:p>
        </p:txBody>
      </p:sp>
    </p:spTree>
    <p:extLst>
      <p:ext uri="{BB962C8B-B14F-4D97-AF65-F5344CB8AC3E}">
        <p14:creationId xmlns:p14="http://schemas.microsoft.com/office/powerpoint/2010/main" val="20671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tdata.ru/u24/photo5FED/20201076119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20" y="2022641"/>
            <a:ext cx="5874679" cy="48353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" y="1628800"/>
            <a:ext cx="349188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Segoe Print" pitchFamily="2" charset="0"/>
              </a:rPr>
              <a:t>Избегай Контактов </a:t>
            </a:r>
            <a:r>
              <a:rPr lang="ru-RU" sz="2800" b="1" dirty="0">
                <a:solidFill>
                  <a:schemeClr val="tx1"/>
                </a:solidFill>
                <a:latin typeface="Segoe Print" pitchFamily="2" charset="0"/>
              </a:rPr>
              <a:t>с незнакомыми </a:t>
            </a:r>
            <a:r>
              <a:rPr lang="ru-RU" sz="2800" b="1" dirty="0" smtClean="0">
                <a:solidFill>
                  <a:schemeClr val="tx1"/>
                </a:solidFill>
                <a:latin typeface="Segoe Print" pitchFamily="2" charset="0"/>
              </a:rPr>
              <a:t>людьми. Они могут оказаться злоумышленниками!</a:t>
            </a:r>
            <a:r>
              <a:rPr lang="ru-RU" sz="2800" b="1" dirty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Segoe Print" pitchFamily="2" charset="0"/>
              </a:rPr>
              <a:t>Не сообщай им </a:t>
            </a:r>
            <a:r>
              <a:rPr lang="ru-RU" sz="2800" b="1" dirty="0">
                <a:solidFill>
                  <a:schemeClr val="tx1"/>
                </a:solidFill>
                <a:latin typeface="Segoe Print" pitchFamily="2" charset="0"/>
              </a:rPr>
              <a:t>лишнюю </a:t>
            </a:r>
            <a:r>
              <a:rPr lang="ru-RU" sz="2800" b="1" dirty="0" smtClean="0">
                <a:solidFill>
                  <a:schemeClr val="tx1"/>
                </a:solidFill>
                <a:latin typeface="Segoe Print" pitchFamily="2" charset="0"/>
              </a:rPr>
              <a:t>информацию: </a:t>
            </a:r>
            <a:r>
              <a:rPr lang="ru-RU" sz="2800" b="1" dirty="0">
                <a:solidFill>
                  <a:schemeClr val="tx1"/>
                </a:solidFill>
                <a:latin typeface="Segoe Print" pitchFamily="2" charset="0"/>
              </a:rPr>
              <a:t>домашний </a:t>
            </a:r>
            <a:r>
              <a:rPr lang="ru-RU" sz="2800" b="1" dirty="0" smtClean="0">
                <a:solidFill>
                  <a:schemeClr val="tx1"/>
                </a:solidFill>
                <a:latin typeface="Segoe Print" pitchFamily="2" charset="0"/>
              </a:rPr>
              <a:t>адрес, телефон, пароли!</a:t>
            </a:r>
            <a:endParaRPr lang="ru-RU" sz="2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Какие угрозы могут быть в интернете?</a:t>
            </a:r>
          </a:p>
        </p:txBody>
      </p:sp>
    </p:spTree>
    <p:extLst>
      <p:ext uri="{BB962C8B-B14F-4D97-AF65-F5344CB8AC3E}">
        <p14:creationId xmlns:p14="http://schemas.microsoft.com/office/powerpoint/2010/main" val="40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3-tub-ru.yandex.net/i?id=9cdd4900302e231cda4b58a4b569d7a0&amp;n=33&amp;h=215&amp;w=1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7430"/>
            <a:ext cx="2577535" cy="327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2204864"/>
            <a:ext cx="5004544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Не сиди долго </a:t>
            </a:r>
            <a:r>
              <a:rPr lang="ru-RU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за компьютером,</a:t>
            </a:r>
            <a:r>
              <a:rPr lang="en-US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живи реальной</a:t>
            </a:r>
            <a:r>
              <a:rPr lang="en-US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жизнью</a:t>
            </a:r>
            <a:r>
              <a:rPr lang="en-US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Segoe Print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Читай </a:t>
            </a:r>
            <a:r>
              <a:rPr lang="ru-RU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книги,</a:t>
            </a:r>
            <a:r>
              <a:rPr lang="en-US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гуляй </a:t>
            </a:r>
            <a:r>
              <a:rPr lang="ru-RU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с родителями,</a:t>
            </a:r>
            <a:br>
              <a:rPr lang="ru-RU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Segoe Print" pitchFamily="2" charset="0"/>
                <a:cs typeface="Arial" panose="020B0604020202020204" pitchFamily="34" charset="0"/>
              </a:rPr>
              <a:t>играй с друзьями на улице.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1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157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Безопасный Интернет</vt:lpstr>
      <vt:lpstr>Мы можем делиться информацией друг  с другом на любом расстоянии. Для этого создан интернет. </vt:lpstr>
      <vt:lpstr>Презентация PowerPoint</vt:lpstr>
      <vt:lpstr>Презентация PowerPoint</vt:lpstr>
      <vt:lpstr>МОБИЛЬНЫЙ ИНТЕРНЕТ</vt:lpstr>
      <vt:lpstr>Презентация PowerPoint</vt:lpstr>
      <vt:lpstr>Какие угрозы могут быть в интернете?</vt:lpstr>
      <vt:lpstr>Какие угрозы могут быть в интернете?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Сотрудник ПД</dc:creator>
  <cp:lastModifiedBy>Сотрудник ПД</cp:lastModifiedBy>
  <cp:revision>3</cp:revision>
  <dcterms:created xsi:type="dcterms:W3CDTF">2017-03-01T14:41:48Z</dcterms:created>
  <dcterms:modified xsi:type="dcterms:W3CDTF">2017-03-02T12:01:45Z</dcterms:modified>
</cp:coreProperties>
</file>