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C052-DDAA-417A-86A5-14AB0466D517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1481-1491-41CB-A4C9-7D0ACCE92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DDAB-C59C-4214-8C08-116F4C38898D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7846-6C56-423D-AF88-1D40C58F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4293-D627-4170-A5D9-1AA73645B813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73E6-F78A-4D5B-8B59-5748A2E2E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5C9E-B0F1-44AA-A881-E41AE1375EC0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07A5-B5FE-43C9-8B1E-301F78B5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D979-4990-42C4-B503-7C1D74A808C9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09CA-9DCB-48F7-AC6E-FBFFEC8B8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24FD-827C-4EC4-B958-F1647028073C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40D6-ECAB-485A-810E-A19213C6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47B7-8789-4BE2-BE38-B2F80B6324E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F9E1-ABE7-4606-B453-7C075271F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D9F6-D712-466F-842C-D8075B1B3874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C3DF-B7A1-4C61-9DBC-3BF2C7143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4003-903A-40FE-8FE5-026A3A0D926D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4BCD-6963-450E-8E2F-963A19D9F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713F-8C57-482C-9F2A-B2A6169234BA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78CA-34C5-47EF-AD61-196AE3012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9B9C-6F79-450A-AD19-0F8735E5D628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6EB6-B525-4AF2-B7ED-DBFBD3034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CA37F-9B29-4651-BF4B-B7E0041C0E73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75456-6D6C-4FF1-AC52-8EC805006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851648" cy="321471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Дизайн-проект (эскиз) благоустройства </a:t>
            </a:r>
            <a:b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набережной реки Вазузы </a:t>
            </a:r>
            <a:r>
              <a:rPr lang="ru-RU" sz="44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br>
              <a:rPr lang="ru-RU" sz="44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4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(в южной части  г. Сычевка)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7854950" cy="1252538"/>
          </a:xfrm>
        </p:spPr>
        <p:txBody>
          <a:bodyPr>
            <a:normAutofit/>
          </a:bodyPr>
          <a:lstStyle/>
          <a:p>
            <a:pPr marR="0" algn="ctr"/>
            <a:r>
              <a:rPr lang="ru-RU" sz="2400" b="1" dirty="0" smtClean="0">
                <a:latin typeface="Calibri" pitchFamily="34" charset="0"/>
              </a:rPr>
              <a:t>Сычевское городское поселение </a:t>
            </a:r>
          </a:p>
          <a:p>
            <a:pPr marR="0" algn="ctr"/>
            <a:r>
              <a:rPr lang="ru-RU" sz="2400" b="1" dirty="0" smtClean="0">
                <a:latin typeface="Calibri" pitchFamily="34" charset="0"/>
              </a:rPr>
              <a:t>Сычевского района Смоленской области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2018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29256" y="285728"/>
            <a:ext cx="3357586" cy="857256"/>
          </a:xfrm>
          <a:prstGeom prst="rect">
            <a:avLst/>
          </a:prstGeom>
        </p:spPr>
        <p:txBody>
          <a:bodyPr lIns="0" rIns="18288">
            <a:normAutofit fontScale="40000" lnSpcReduction="20000"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Утвержден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Протоколом Общественной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муниципальной комиссии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900" b="1" dirty="0" smtClean="0">
                <a:latin typeface="Calibri" pitchFamily="34" charset="0"/>
              </a:rPr>
              <a:t>от 28.02.2018 </a:t>
            </a:r>
            <a:r>
              <a:rPr lang="ru-RU" sz="2600" b="1" dirty="0" smtClean="0">
                <a:latin typeface="Calibri" pitchFamily="34" charset="0"/>
              </a:rPr>
              <a:t>г.</a:t>
            </a:r>
            <a:endParaRPr lang="ru-RU" sz="2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854950" cy="1252538"/>
          </a:xfrm>
        </p:spPr>
        <p:txBody>
          <a:bodyPr>
            <a:normAutofit/>
          </a:bodyPr>
          <a:lstStyle/>
          <a:p>
            <a:pPr marR="0" algn="ctr"/>
            <a:r>
              <a:rPr lang="ru-RU" sz="2800" b="1" dirty="0" smtClean="0">
                <a:latin typeface="Calibri" pitchFamily="34" charset="0"/>
              </a:rPr>
              <a:t>Работы, планируемые по благоустройству набережной реки Вазузы в 2018 году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2018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85720" y="1928802"/>
            <a:ext cx="8858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chemeClr val="tx1"/>
                </a:solidFill>
                <a:effectLst/>
              </a:rPr>
              <a:t>1) Установка паркового оборудования: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  - 8 скамеек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  - 8 урн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chemeClr val="tx1"/>
                </a:solidFill>
                <a:effectLst/>
              </a:rPr>
              <a:t>   - 7 светильников уличных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2) Устройство декоративной дорожки к роднику: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  - укладка бортовых камней бетонных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  - устройство бетонных плитных тротуаров (брусчатка фигурная)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3) Окультуривание зеленых насаждений: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  - выкорчевка старых и непригодных деревьев и кустарников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  - посадка новых зеленых насаждений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2018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86375" y="1000125"/>
            <a:ext cx="3538538" cy="1500181"/>
          </a:xfrm>
        </p:spPr>
        <p:txBody>
          <a:bodyPr/>
          <a:lstStyle/>
          <a:p>
            <a:pPr marR="0" algn="ctr"/>
            <a:r>
              <a:rPr lang="ru-RU" b="1" dirty="0" smtClean="0"/>
              <a:t>                                                   Условные </a:t>
            </a:r>
          </a:p>
          <a:p>
            <a:pPr marR="0" algn="ctr"/>
            <a:r>
              <a:rPr lang="ru-RU" b="1" dirty="0" smtClean="0"/>
              <a:t>обозначения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914900" cy="51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2643182"/>
            <a:ext cx="3580083" cy="33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2018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717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29322" y="1214422"/>
            <a:ext cx="2643187" cy="1143008"/>
          </a:xfrm>
        </p:spPr>
        <p:txBody>
          <a:bodyPr/>
          <a:lstStyle/>
          <a:p>
            <a:pPr marR="0" algn="ctr"/>
            <a:r>
              <a:rPr lang="ru-RU" b="1" dirty="0" smtClean="0"/>
              <a:t>Условные </a:t>
            </a:r>
          </a:p>
          <a:p>
            <a:pPr marR="0" algn="ctr"/>
            <a:r>
              <a:rPr lang="ru-RU" b="1" dirty="0" smtClean="0"/>
              <a:t>обозначения</a:t>
            </a:r>
          </a:p>
          <a:p>
            <a:pPr marR="0" algn="ctr"/>
            <a:endParaRPr lang="ru-RU" b="1" dirty="0" smtClean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7188" y="571500"/>
            <a:ext cx="8358187" cy="538163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dirty="0">
                <a:latin typeface="Calibri" pitchFamily="34" charset="0"/>
              </a:rPr>
              <a:t> План-схема набережной реки Вазузы после благоустройства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2339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25"/>
          <a:stretch>
            <a:fillRect/>
          </a:stretch>
        </p:blipFill>
        <p:spPr bwMode="auto">
          <a:xfrm>
            <a:off x="5500694" y="2285992"/>
            <a:ext cx="340523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2018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00042"/>
            <a:ext cx="9144000" cy="785818"/>
          </a:xfrm>
          <a:prstGeom prst="rect">
            <a:avLst/>
          </a:prstGeom>
        </p:spPr>
        <p:txBody>
          <a:bodyPr lIns="0" rIns="18288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У</a:t>
            </a:r>
            <a:r>
              <a:rPr lang="ru-RU" sz="2600" b="1" dirty="0" smtClean="0">
                <a:latin typeface="Calibri" pitchFamily="34" charset="0"/>
              </a:rPr>
              <a:t>становка паркового оборудования на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набережной </a:t>
            </a:r>
            <a:r>
              <a:rPr lang="ru-RU" sz="2600" b="1" dirty="0">
                <a:latin typeface="Calibri" pitchFamily="34" charset="0"/>
              </a:rPr>
              <a:t>реки Вазузы </a:t>
            </a:r>
            <a:r>
              <a:rPr lang="ru-RU" sz="2600" b="1" dirty="0" smtClean="0">
                <a:latin typeface="Calibri" pitchFamily="34" charset="0"/>
              </a:rPr>
              <a:t>в 2018 году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19458" name="Picture 2" descr="http://v.albinos.com.ua/p/sd-424-2-skameyka-3853-product-10000-10000.jpeg"/>
          <p:cNvPicPr>
            <a:picLocks noChangeAspect="1" noChangeArrowheads="1"/>
          </p:cNvPicPr>
          <p:nvPr/>
        </p:nvPicPr>
        <p:blipFill>
          <a:blip r:embed="rId2"/>
          <a:srcRect l="6667" r="8330"/>
          <a:stretch>
            <a:fillRect/>
          </a:stretch>
        </p:blipFill>
        <p:spPr bwMode="auto">
          <a:xfrm>
            <a:off x="857223" y="1857364"/>
            <a:ext cx="4416327" cy="3357586"/>
          </a:xfrm>
          <a:prstGeom prst="rect">
            <a:avLst/>
          </a:prstGeom>
          <a:noFill/>
        </p:spPr>
      </p:pic>
      <p:pic>
        <p:nvPicPr>
          <p:cNvPr id="19460" name="Picture 4" descr="http://eligos72.ru/uploadedFiles/catalogimages/big/144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1" y="1857364"/>
            <a:ext cx="2551357" cy="3357586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500694" y="5357826"/>
            <a:ext cx="2786062" cy="538162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 smtClean="0">
                <a:latin typeface="Calibri" pitchFamily="34" charset="0"/>
              </a:rPr>
              <a:t>Фото-пример урны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00100" y="5357826"/>
            <a:ext cx="4286280" cy="538162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 smtClean="0">
                <a:latin typeface="Calibri" pitchFamily="34" charset="0"/>
              </a:rPr>
              <a:t>Фото-пример скамьи парковой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>
                <a:latin typeface="Calibri" pitchFamily="34" charset="0"/>
              </a:rPr>
              <a:t>г.Сычевка </a:t>
            </a:r>
            <a:endParaRPr lang="ru-RU" sz="2600" b="1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smtClean="0">
                <a:latin typeface="Calibri" pitchFamily="34" charset="0"/>
              </a:rPr>
              <a:t>2018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00042"/>
            <a:ext cx="9144000" cy="142876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Окультуривание зелеными насаждениями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набережной </a:t>
            </a:r>
            <a:r>
              <a:rPr lang="ru-RU" sz="2600" b="1" dirty="0">
                <a:latin typeface="Calibri" pitchFamily="34" charset="0"/>
              </a:rPr>
              <a:t>реки Вазузы </a:t>
            </a:r>
            <a:r>
              <a:rPr lang="ru-RU" sz="2600" b="1" dirty="0" smtClean="0">
                <a:latin typeface="Calibri" pitchFamily="34" charset="0"/>
              </a:rPr>
              <a:t>в 2018 году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(фото-примеры)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32770" name="Picture 2" descr="https://us.123rf.com/450wm/tiler84/tiler841204/tiler84120400001/13050010-%D1%82%D1%83%D1%8F-%D0%B2%D0%BE%D1%81%D1%82%D0%BE%D1%87%D0%BD%D0%B0%D1%8F-%D0%BA%D1%83%D1%81%D1%82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2"/>
          <a:srcRect l="10000" t="5769" r="9999" b="3845"/>
          <a:stretch>
            <a:fillRect/>
          </a:stretch>
        </p:blipFill>
        <p:spPr bwMode="auto">
          <a:xfrm>
            <a:off x="857224" y="2285992"/>
            <a:ext cx="3429024" cy="3357586"/>
          </a:xfrm>
          <a:prstGeom prst="rect">
            <a:avLst/>
          </a:prstGeom>
          <a:noFill/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4500594" cy="333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96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Дизайн-проект (эскиз) благоустройства  набережной реки Вазузы   (в южной части  г. Сычевка)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(эскиз) благоустройства  набережной реки Вазузы   (в южной части  г. Сычевка)</dc:title>
  <dc:creator>Белова</dc:creator>
  <cp:lastModifiedBy>Белова</cp:lastModifiedBy>
  <cp:revision>20</cp:revision>
  <dcterms:created xsi:type="dcterms:W3CDTF">2018-02-25T09:13:53Z</dcterms:created>
  <dcterms:modified xsi:type="dcterms:W3CDTF">2018-02-28T09:49:17Z</dcterms:modified>
</cp:coreProperties>
</file>