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941" autoAdjust="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42628-929A-4EA5-B939-2B73B3A7623E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F12FE-CBC0-46B4-A037-737E5FE8E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17C38-25AE-45D4-9DFC-6BED5D6E2517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EF8D9-4418-48D7-AC91-A239CB0BB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F9FA9-82BF-4FC1-849D-510E05035A81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9F2BE-F09A-407F-9AA1-BF6799392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BCDD0-9F67-48C7-9527-50B1632A6DB9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C775A-F363-44A8-99E7-46BAE8C6B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F7A5B-0950-46C0-9B32-41F09D4BD6EB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A0986-AA95-4FB5-98A9-2D1A6B3A7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A4682-7DC5-4BD8-90BF-F4C404B03EB2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113EF-46DF-48D6-A133-D5422F347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8D907-A352-4B5C-A8D2-2AEAB51E790A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8F5F1-82B5-4670-BFDD-245DEB0AF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D7E2A-B9EE-4202-81B1-68A33AAF0642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C23C2-FEE1-4211-A541-A33C179B1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4B950-AE56-43FB-B009-B468268416B0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87168-F6D7-4BBD-8620-9D62E72A8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A867A-ACE3-4C5D-9224-1CB2137B5CE5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44027-DD40-40D5-927F-6D8A218F5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DD9C5-22AD-4140-B8F6-47816A86818A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768A9-D80C-408C-B522-99390AD2F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60642B-9635-47D5-BD6E-7723331E6D39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176D58-99BA-4907-B3BD-7F34DF4B9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2" r:id="rId4"/>
    <p:sldLayoutId id="2147483748" r:id="rId5"/>
    <p:sldLayoutId id="2147483743" r:id="rId6"/>
    <p:sldLayoutId id="2147483749" r:id="rId7"/>
    <p:sldLayoutId id="2147483750" r:id="rId8"/>
    <p:sldLayoutId id="2147483751" r:id="rId9"/>
    <p:sldLayoutId id="2147483744" r:id="rId10"/>
    <p:sldLayoutId id="21474837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643314"/>
            <a:ext cx="8458200" cy="12223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ДИЗАЙН-ПРОЕКТ (ЭСКИЗ) </a:t>
            </a:r>
            <a:br>
              <a:rPr lang="ru-RU" dirty="0" smtClean="0"/>
            </a:br>
            <a:r>
              <a:rPr lang="ru-RU" dirty="0" smtClean="0"/>
              <a:t>ГОРОДСКОГО ПАРКА Г. </a:t>
            </a:r>
            <a:r>
              <a:rPr lang="ru-RU" dirty="0" err="1" smtClean="0"/>
              <a:t>сЫЧЕВКИ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857364"/>
            <a:ext cx="814387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Сычевское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городское поселение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Сычевского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района Смоленской области</a:t>
            </a:r>
          </a:p>
        </p:txBody>
      </p:sp>
      <p:sp>
        <p:nvSpPr>
          <p:cNvPr id="10245" name="Прямоугольник 4"/>
          <p:cNvSpPr>
            <a:spLocks noChangeArrowheads="1"/>
          </p:cNvSpPr>
          <p:nvPr/>
        </p:nvSpPr>
        <p:spPr bwMode="auto">
          <a:xfrm>
            <a:off x="3786188" y="6072188"/>
            <a:ext cx="14179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Franklin Gothic Book" pitchFamily="34" charset="0"/>
              </a:rPr>
              <a:t>  г. Сычевка </a:t>
            </a:r>
            <a:endParaRPr lang="ru-RU" b="1" dirty="0" smtClean="0">
              <a:solidFill>
                <a:schemeClr val="tx2"/>
              </a:solidFill>
              <a:latin typeface="Franklin Gothic Book" pitchFamily="34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Franklin Gothic Book" pitchFamily="34" charset="0"/>
              </a:rPr>
              <a:t>2018  год</a:t>
            </a:r>
            <a:endParaRPr lang="ru-RU" b="1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pic>
        <p:nvPicPr>
          <p:cNvPr id="10246" name="Picture 7" descr="http://s017.radikal.ru/i433/1110/06/949d241e56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71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429256" y="285728"/>
            <a:ext cx="3357586" cy="857256"/>
          </a:xfrm>
          <a:prstGeom prst="rect">
            <a:avLst/>
          </a:prstGeom>
        </p:spPr>
        <p:txBody>
          <a:bodyPr lIns="0" rIns="18288">
            <a:normAutofit fontScale="40000" lnSpcReduction="20000"/>
          </a:bodyPr>
          <a:lstStyle/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900" b="1" dirty="0" smtClean="0">
                <a:latin typeface="Calibri" pitchFamily="34" charset="0"/>
              </a:rPr>
              <a:t>Утвержден</a:t>
            </a:r>
          </a:p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900" b="1" dirty="0" smtClean="0">
                <a:latin typeface="Calibri" pitchFamily="34" charset="0"/>
              </a:rPr>
              <a:t>Протоколом Общественной </a:t>
            </a:r>
          </a:p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900" b="1" dirty="0" smtClean="0">
                <a:latin typeface="Calibri" pitchFamily="34" charset="0"/>
              </a:rPr>
              <a:t>муниципальной комиссии </a:t>
            </a:r>
          </a:p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900" b="1" dirty="0" smtClean="0">
                <a:latin typeface="Calibri" pitchFamily="34" charset="0"/>
              </a:rPr>
              <a:t>от 28.02.2018 </a:t>
            </a:r>
            <a:r>
              <a:rPr lang="ru-RU" sz="2600" b="1" dirty="0" smtClean="0">
                <a:latin typeface="Calibri" pitchFamily="34" charset="0"/>
              </a:rPr>
              <a:t>г.</a:t>
            </a:r>
            <a:endParaRPr lang="ru-RU" sz="26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 t="7961"/>
          <a:stretch>
            <a:fillRect/>
          </a:stretch>
        </p:blipFill>
        <p:spPr bwMode="auto">
          <a:xfrm>
            <a:off x="1428728" y="428604"/>
            <a:ext cx="7500962" cy="556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3786188" y="6072188"/>
            <a:ext cx="14179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Franklin Gothic Book" pitchFamily="34" charset="0"/>
              </a:rPr>
              <a:t>  г. Сычевка </a:t>
            </a:r>
            <a:endParaRPr lang="ru-RU" b="1" dirty="0" smtClean="0">
              <a:solidFill>
                <a:schemeClr val="tx2"/>
              </a:solidFill>
              <a:latin typeface="Franklin Gothic Book" pitchFamily="34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Franklin Gothic Book" pitchFamily="34" charset="0"/>
              </a:rPr>
              <a:t>2018  год</a:t>
            </a:r>
            <a:endParaRPr lang="ru-RU" b="1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pic>
        <p:nvPicPr>
          <p:cNvPr id="5" name="Picture 7" descr="http://s017.radikal.ru/i433/1110/06/949d241e56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001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8044231" cy="537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3786188" y="6072188"/>
            <a:ext cx="14179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Franklin Gothic Book" pitchFamily="34" charset="0"/>
              </a:rPr>
              <a:t>  г. Сычевка </a:t>
            </a:r>
            <a:endParaRPr lang="ru-RU" b="1" dirty="0" smtClean="0">
              <a:solidFill>
                <a:schemeClr val="tx2"/>
              </a:solidFill>
              <a:latin typeface="Franklin Gothic Book" pitchFamily="34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Franklin Gothic Book" pitchFamily="34" charset="0"/>
              </a:rPr>
              <a:t>2018  год</a:t>
            </a:r>
            <a:endParaRPr lang="ru-RU" b="1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pic>
        <p:nvPicPr>
          <p:cNvPr id="5" name="Picture 7" descr="http://s017.radikal.ru/i433/1110/06/949d241e56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001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8043889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3786188" y="6072188"/>
            <a:ext cx="14179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Franklin Gothic Book" pitchFamily="34" charset="0"/>
              </a:rPr>
              <a:t>  г. Сычевка </a:t>
            </a:r>
            <a:endParaRPr lang="ru-RU" b="1" dirty="0" smtClean="0">
              <a:solidFill>
                <a:schemeClr val="tx2"/>
              </a:solidFill>
              <a:latin typeface="Franklin Gothic Book" pitchFamily="34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Franklin Gothic Book" pitchFamily="34" charset="0"/>
              </a:rPr>
              <a:t>2018  год</a:t>
            </a:r>
            <a:endParaRPr lang="ru-RU" b="1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pic>
        <p:nvPicPr>
          <p:cNvPr id="5" name="Picture 7" descr="http://s017.radikal.ru/i433/1110/06/949d241e56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001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966788"/>
            <a:ext cx="84963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3786188" y="6072188"/>
            <a:ext cx="14179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Franklin Gothic Book" pitchFamily="34" charset="0"/>
              </a:rPr>
              <a:t>  г. Сычевка </a:t>
            </a:r>
            <a:endParaRPr lang="ru-RU" b="1" dirty="0" smtClean="0">
              <a:solidFill>
                <a:schemeClr val="tx2"/>
              </a:solidFill>
              <a:latin typeface="Franklin Gothic Book" pitchFamily="34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Franklin Gothic Book" pitchFamily="34" charset="0"/>
              </a:rPr>
              <a:t>2018  год</a:t>
            </a:r>
            <a:endParaRPr lang="ru-RU" b="1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pic>
        <p:nvPicPr>
          <p:cNvPr id="5" name="Picture 7" descr="http://s017.radikal.ru/i433/1110/06/949d241e56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001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500" y="357188"/>
            <a:ext cx="792956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План-график городского парка г.Сычевки после благоустройства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4"/>
            <a:ext cx="7643866" cy="487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786188" y="6072188"/>
            <a:ext cx="14179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Franklin Gothic Book" pitchFamily="34" charset="0"/>
              </a:rPr>
              <a:t>  г. Сычевка </a:t>
            </a:r>
            <a:endParaRPr lang="ru-RU" b="1" dirty="0" smtClean="0">
              <a:solidFill>
                <a:schemeClr val="tx2"/>
              </a:solidFill>
              <a:latin typeface="Franklin Gothic Book" pitchFamily="34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Franklin Gothic Book" pitchFamily="34" charset="0"/>
              </a:rPr>
              <a:t>2018  год</a:t>
            </a:r>
            <a:endParaRPr lang="ru-RU" b="1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pic>
        <p:nvPicPr>
          <p:cNvPr id="7" name="Picture 7" descr="http://s017.radikal.ru/i433/1110/06/949d241e56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001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79</TotalTime>
  <Words>69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ДИЗАЙН-ПРОЕКТ (ЭСКИЗ)  ГОРОДСКОГО ПАРКА Г. сЫЧЕВКИ </vt:lpstr>
      <vt:lpstr>Слайд 2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ДИЗАЙН-ПРОЕКТ (ЭСКИЗ) ГОРОДСКОГО ПАРКА Г. сЫЧЕВКИ</dc:title>
  <dc:creator>Белова</dc:creator>
  <cp:lastModifiedBy>Белова</cp:lastModifiedBy>
  <cp:revision>12</cp:revision>
  <dcterms:created xsi:type="dcterms:W3CDTF">2018-02-25T08:45:14Z</dcterms:created>
  <dcterms:modified xsi:type="dcterms:W3CDTF">2018-02-28T09:52:32Z</dcterms:modified>
</cp:coreProperties>
</file>