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2" r:id="rId3"/>
    <p:sldId id="263" r:id="rId4"/>
    <p:sldId id="264" r:id="rId5"/>
    <p:sldId id="269" r:id="rId6"/>
    <p:sldId id="265" r:id="rId7"/>
    <p:sldId id="271" r:id="rId8"/>
    <p:sldId id="266" r:id="rId9"/>
    <p:sldId id="272" r:id="rId10"/>
    <p:sldId id="273" r:id="rId11"/>
    <p:sldId id="274" r:id="rId12"/>
    <p:sldId id="267" r:id="rId13"/>
    <p:sldId id="275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5" autoAdjust="0"/>
    <p:restoredTop sz="91900" autoAdjust="0"/>
  </p:normalViewPr>
  <p:slideViewPr>
    <p:cSldViewPr>
      <p:cViewPr>
        <p:scale>
          <a:sx n="80" d="100"/>
          <a:sy n="80" d="100"/>
        </p:scale>
        <p:origin x="-153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140B-3A2B-45B0-8160-4344CA3145FD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C56C-B52D-4A5C-A190-A83C98916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E69C-A994-473B-975D-893E8D6284C5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F507-D412-42D7-B687-DAC799B3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C813-14C1-4FEE-AAAF-C953C2F0C30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83BE-3DF3-4F0F-861B-8967EC8BF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6C2F-964B-4ED8-8052-E063953B1016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D1AE-4A9B-4CB8-80EB-878F0A841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780D-2B2A-4A6B-B153-E44977C93246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91B1-F94A-4E3F-B444-5460AC9D6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404F-7DA8-4A4C-80DC-442E8C4C7A2E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5B73-A0DF-4AF2-819F-71363B28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3E7D-F109-43BC-8870-A0297AA3D7E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ABA2-B3DB-482F-9ED8-CAC424B8F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79DC-8B47-47F4-BEFC-337EC9F9AF8C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91FF-0408-4003-B405-77D32A564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0EFE-FBFE-469A-BB6D-4120727DEDF4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C8C7-AA1B-4F1A-983B-763C6CEE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FE47-A193-421C-9353-22CB8059DC5A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46B6-1AE2-43A1-AE0F-028847DC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8CDD-C380-4468-B3E4-C4F39157D9B5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A4D3-E993-4018-9DC4-820A8ADAB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0096EC7-F5DA-4477-B95F-88312BD268EB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1F90EA-FBA6-4EA8-ABEB-5E8E63F93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1" r:id="rId2"/>
    <p:sldLayoutId id="2147483960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61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643314"/>
            <a:ext cx="8458200" cy="1222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14563"/>
            <a:ext cx="7854950" cy="3467100"/>
          </a:xfrm>
        </p:spPr>
        <p:txBody>
          <a:bodyPr/>
          <a:lstStyle/>
          <a:p>
            <a:pPr marR="0" eaLnBrk="1" hangingPunct="1"/>
            <a:r>
              <a:rPr lang="ru-RU" smtClean="0"/>
              <a:t> 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29250" y="285750"/>
            <a:ext cx="3357563" cy="857250"/>
          </a:xfrm>
          <a:prstGeom prst="rect">
            <a:avLst/>
          </a:prstGeom>
        </p:spPr>
        <p:txBody>
          <a:bodyPr lIns="0" rIns="18288">
            <a:normAutofit fontScale="55000" lnSpcReduction="20000"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900" b="1" dirty="0">
                <a:latin typeface="Calibri" pitchFamily="34" charset="0"/>
              </a:rPr>
              <a:t>Утвержден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900" b="1" dirty="0">
                <a:latin typeface="Calibri" pitchFamily="34" charset="0"/>
              </a:rPr>
              <a:t>Протоколом Общественной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900" b="1" dirty="0">
                <a:latin typeface="Calibri" pitchFamily="34" charset="0"/>
              </a:rPr>
              <a:t>комиссии  от  08.02.2019 </a:t>
            </a:r>
            <a:r>
              <a:rPr lang="ru-RU" sz="2600" b="1" dirty="0">
                <a:latin typeface="Calibri" pitchFamily="34" charset="0"/>
              </a:rPr>
              <a:t>г.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42938" y="1285875"/>
            <a:ext cx="7854950" cy="1000125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b="1" dirty="0" err="1">
                <a:latin typeface="Calibri" pitchFamily="34" charset="0"/>
                <a:cs typeface="+mn-cs"/>
              </a:rPr>
              <a:t>Сычевское</a:t>
            </a:r>
            <a:r>
              <a:rPr lang="ru-RU" sz="2400" b="1" dirty="0">
                <a:latin typeface="Calibri" pitchFamily="34" charset="0"/>
                <a:cs typeface="+mn-cs"/>
              </a:rPr>
              <a:t> городское поселение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b="1" dirty="0">
                <a:latin typeface="Calibri" pitchFamily="34" charset="0"/>
                <a:cs typeface="+mn-cs"/>
              </a:rPr>
              <a:t>Сычевского района Смоленской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2857500"/>
            <a:ext cx="80724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atin typeface="+mn-lt"/>
              </a:rPr>
              <a:t>ДИЗАЙН-ПРОЕКТ (ЭСКИЗ) 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ГОРОДСКОГО ПАРКА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 г. СЫЧЕВКИ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785794"/>
            <a:ext cx="828680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игрового и тренажерных комплексов в городском парке г.Сычевка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1928794" y="5500702"/>
            <a:ext cx="5715039" cy="5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>
                <a:latin typeface="Calibri" pitchFamily="34" charset="0"/>
              </a:rPr>
              <a:t>Фото-пример </a:t>
            </a:r>
            <a:r>
              <a:rPr lang="ru-RU" sz="2000" b="1" dirty="0" smtClean="0">
                <a:latin typeface="Calibri" pitchFamily="34" charset="0"/>
              </a:rPr>
              <a:t>комплекса </a:t>
            </a:r>
            <a:r>
              <a:rPr lang="ru-RU" sz="2000" b="1" dirty="0" err="1" smtClean="0">
                <a:latin typeface="Calibri" pitchFamily="34" charset="0"/>
              </a:rPr>
              <a:t>Воркаут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928802"/>
            <a:ext cx="4572032" cy="3214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r>
              <a:rPr lang="ru-RU" b="1" dirty="0" smtClean="0">
                <a:latin typeface="+mj-lt"/>
              </a:rPr>
              <a:t>Комплекс из </a:t>
            </a:r>
            <a:r>
              <a:rPr lang="ru-RU" b="1" dirty="0">
                <a:latin typeface="+mj-lt"/>
              </a:rPr>
              <a:t>десяти опорных вертикальных </a:t>
            </a:r>
            <a:r>
              <a:rPr lang="ru-RU" b="1" dirty="0" smtClean="0">
                <a:latin typeface="+mj-lt"/>
              </a:rPr>
              <a:t>столбов, </a:t>
            </a:r>
            <a:r>
              <a:rPr lang="ru-RU" b="1" dirty="0">
                <a:latin typeface="+mj-lt"/>
              </a:rPr>
              <a:t>шведской  стенки, трех разноуровневых турников и двух наклонных скамеек для  пресса</a:t>
            </a:r>
            <a:r>
              <a:rPr lang="ru-RU" b="1" dirty="0" smtClean="0">
                <a:latin typeface="+mj-lt"/>
              </a:rPr>
              <a:t>.</a:t>
            </a:r>
          </a:p>
          <a:p>
            <a:endParaRPr lang="ru-RU" b="1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Характеристики:</a:t>
            </a:r>
          </a:p>
          <a:p>
            <a:pPr algn="ctr"/>
            <a:endParaRPr lang="ru-RU" b="1" dirty="0">
              <a:latin typeface="+mj-lt"/>
            </a:endParaRPr>
          </a:p>
          <a:p>
            <a:pPr algn="ctr"/>
            <a:r>
              <a:rPr lang="ru-RU" b="1" dirty="0">
                <a:latin typeface="+mj-lt"/>
              </a:rPr>
              <a:t>Длина: 2600 мм</a:t>
            </a:r>
          </a:p>
          <a:p>
            <a:pPr algn="ctr"/>
            <a:r>
              <a:rPr lang="ru-RU" b="1" dirty="0">
                <a:latin typeface="+mj-lt"/>
              </a:rPr>
              <a:t>Ширина: 2900 мм</a:t>
            </a:r>
          </a:p>
          <a:p>
            <a:pPr algn="ctr"/>
            <a:r>
              <a:rPr lang="ru-RU" b="1" dirty="0">
                <a:latin typeface="+mj-lt"/>
              </a:rPr>
              <a:t>Высота: 2600 мм</a:t>
            </a:r>
          </a:p>
          <a:p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785794"/>
            <a:ext cx="828680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игрового и тренажерных комплексов в городском парке г.Сычевка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1857356" y="5500702"/>
            <a:ext cx="5715039" cy="5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>
                <a:latin typeface="Calibri" pitchFamily="34" charset="0"/>
              </a:rPr>
              <a:t>Фото-пример </a:t>
            </a:r>
            <a:r>
              <a:rPr lang="ru-RU" sz="2000" b="1" dirty="0" smtClean="0">
                <a:latin typeface="Calibri" pitchFamily="34" charset="0"/>
              </a:rPr>
              <a:t>детского игрового комплекса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857364"/>
            <a:ext cx="4572032" cy="32861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r>
              <a:rPr lang="ru-RU" b="1" dirty="0" smtClean="0">
                <a:latin typeface="+mj-lt"/>
              </a:rPr>
              <a:t>Комплекс состоит </a:t>
            </a:r>
            <a:r>
              <a:rPr lang="ru-RU" b="1" dirty="0" smtClean="0">
                <a:latin typeface="+mj-lt"/>
              </a:rPr>
              <a:t>из смотровой площадки, горки пластиковой, подъёма полукругом, лестницы подъёмной.</a:t>
            </a:r>
            <a:endParaRPr lang="ru-RU" b="1" dirty="0">
              <a:latin typeface="+mj-lt"/>
            </a:endParaRPr>
          </a:p>
          <a:p>
            <a:pPr algn="just"/>
            <a:r>
              <a:rPr lang="ru-RU" b="1" dirty="0">
                <a:latin typeface="+mj-lt"/>
              </a:rPr>
              <a:t> Разборная конструкция, устанавливается посредством бетонирования в землю металлических </a:t>
            </a:r>
            <a:r>
              <a:rPr lang="ru-RU" b="1" dirty="0" smtClean="0">
                <a:latin typeface="+mj-lt"/>
              </a:rPr>
              <a:t>опор.</a:t>
            </a:r>
          </a:p>
          <a:p>
            <a:endParaRPr lang="ru-RU" b="1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Характеристики:</a:t>
            </a:r>
          </a:p>
          <a:p>
            <a:pPr algn="ctr"/>
            <a:endParaRPr lang="ru-RU" sz="800" b="1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Длина: 1640</a:t>
            </a:r>
          </a:p>
          <a:p>
            <a:pPr algn="ctr"/>
            <a:r>
              <a:rPr lang="ru-RU" b="1" dirty="0" smtClean="0">
                <a:latin typeface="+mj-lt"/>
              </a:rPr>
              <a:t>Ширина: 3820</a:t>
            </a:r>
          </a:p>
          <a:p>
            <a:pPr algn="ctr"/>
            <a:r>
              <a:rPr lang="ru-RU" b="1" dirty="0" smtClean="0">
                <a:latin typeface="+mj-lt"/>
              </a:rPr>
              <a:t>Высота: 3100</a:t>
            </a:r>
            <a:endParaRPr lang="ru-RU" b="1" dirty="0">
              <a:latin typeface="+mj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500462" cy="326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00034" y="428604"/>
            <a:ext cx="8286808" cy="571504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Городской парк г.Сычевка (вид сверху)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120775"/>
            <a:ext cx="7500938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43380"/>
            <a:ext cx="346724" cy="4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376033" cy="3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572008"/>
            <a:ext cx="571504" cy="36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3786182" y="600076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00034" y="428604"/>
            <a:ext cx="8286808" cy="571504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Городской парк г.Сычевка (вид с ул.Пушкина)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725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8429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г.Сычёвка, Смоленская область, Россия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5365" name="Рисунок 7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8859" t="18980" r="27280" b="1837"/>
          <a:stretch>
            <a:fillRect/>
          </a:stretch>
        </p:blipFill>
        <p:spPr bwMode="auto">
          <a:xfrm>
            <a:off x="1000125" y="1428750"/>
            <a:ext cx="72151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428604"/>
            <a:ext cx="7851648" cy="1128722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Работы по благоустройству городского парка г.Сычевка, планируемые в 2019 году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71472" y="1714488"/>
            <a:ext cx="8429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>
            <a:normAutofit lnSpcReduction="10000"/>
          </a:bodyPr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1) Замена ограждений парка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2)  Установка арт-объекта «Сыч»</a:t>
            </a:r>
          </a:p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3)  Установка арт-объекта «Я люблю Сычёвку»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4) Оформление входа в городской парк с площади Революции: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- стелла с надписью «Городской»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   - стелла с надписью «парк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5) Установка игрового и тренажерных комплексов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285728"/>
            <a:ext cx="7851648" cy="571504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Схема городского парка г.Сычевка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585211" cy="52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571480"/>
            <a:ext cx="785164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ограждения в городском парке г.Сычевка</a:t>
            </a:r>
          </a:p>
        </p:txBody>
      </p:sp>
      <p:sp>
        <p:nvSpPr>
          <p:cNvPr id="8196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/>
          <a:srcRect l="9184" t="8163" r="9183" b="7483"/>
          <a:stretch>
            <a:fillRect/>
          </a:stretch>
        </p:blipFill>
        <p:spPr bwMode="auto">
          <a:xfrm>
            <a:off x="928688" y="1428750"/>
            <a:ext cx="48577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28875" y="5357813"/>
            <a:ext cx="4500563" cy="714375"/>
          </a:xfrm>
          <a:prstGeom prst="rect">
            <a:avLst/>
          </a:prstGeom>
        </p:spPr>
        <p:txBody>
          <a:bodyPr lIns="0" rIns="18288">
            <a:normAutofit fontScale="92500" lnSpcReduction="1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000" b="1" dirty="0">
                <a:latin typeface="Calibri" pitchFamily="34" charset="0"/>
              </a:rPr>
              <a:t>Фото-пример ограждения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2000" b="1" dirty="0">
                <a:latin typeface="Calibri" pitchFamily="34" charset="0"/>
              </a:rPr>
              <a:t>(секция металлического забора)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3625" y="1428750"/>
            <a:ext cx="2571750" cy="3714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Параметры ограждения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algn="ctr">
              <a:defRPr/>
            </a:pPr>
            <a:r>
              <a:rPr lang="ru-RU" b="1" dirty="0">
                <a:latin typeface="+mj-lt"/>
              </a:rPr>
              <a:t>Высота – 1,7 метра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algn="ctr">
              <a:defRPr/>
            </a:pPr>
            <a:r>
              <a:rPr lang="ru-RU" b="1" dirty="0">
                <a:latin typeface="+mj-lt"/>
              </a:rPr>
              <a:t>Общая длина – 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350 метров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142844" y="357166"/>
            <a:ext cx="8858312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Оформление входа в городской парк с пл.Революции</a:t>
            </a:r>
            <a:endParaRPr lang="ru-RU" sz="2800" dirty="0" smtClean="0">
              <a:solidFill>
                <a:schemeClr val="tx2"/>
              </a:solidFill>
              <a:effectLst/>
              <a:ea typeface="+mn-ea"/>
              <a:cs typeface="+mn-cs"/>
            </a:endParaRP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9221" name="Подзаголовок 2"/>
          <p:cNvSpPr txBox="1">
            <a:spLocks/>
          </p:cNvSpPr>
          <p:nvPr/>
        </p:nvSpPr>
        <p:spPr bwMode="auto">
          <a:xfrm>
            <a:off x="2428875" y="5572125"/>
            <a:ext cx="4500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стеллы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37306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1214422"/>
            <a:ext cx="4714908" cy="4286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500" b="1" u="sng" dirty="0">
                <a:latin typeface="Arial" pitchFamily="34" charset="0"/>
                <a:cs typeface="Arial" pitchFamily="34" charset="0"/>
              </a:rPr>
              <a:t>Параметры стеллы с надписью «Городской»: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Общая высота – 4,95м, в том числе: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высота стеллы – 4,35м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высота постамента – 0,6м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материал постамента – железобетон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облицовка – плиты из мрамора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длина постамента– 2,4м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500" b="1" u="sng" dirty="0">
                <a:latin typeface="Arial" pitchFamily="34" charset="0"/>
                <a:cs typeface="Arial" pitchFamily="34" charset="0"/>
              </a:rPr>
              <a:t>Параметры стеллы с надписью «парк»: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     Общая высота – 3,9м, в том числе: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 высота стеллы – 3,3м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  высота постамента – 0,6м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материал постамента – железобетон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облицовка – плиты из мрамора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лина постамента – 2,4м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-357222" y="571480"/>
            <a:ext cx="10001288" cy="571504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5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арт-объекта «Сыч» в городском парке г.Сычевка</a:t>
            </a:r>
          </a:p>
        </p:txBody>
      </p: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0245" name="Подзаголовок 2"/>
          <p:cNvSpPr txBox="1">
            <a:spLocks/>
          </p:cNvSpPr>
          <p:nvPr/>
        </p:nvSpPr>
        <p:spPr bwMode="auto">
          <a:xfrm>
            <a:off x="2428875" y="5357813"/>
            <a:ext cx="4500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арт-объекта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500174"/>
            <a:ext cx="4143404" cy="37147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Скульптурная композиция Сыч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 -  материал бронза (литье)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 -  высота – 1 м.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Параметры постамента  «Сыч»: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материал постамента – железобетон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облицовка – плиты из мрамора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высота  - 1,5 м.,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ширина – 0,6 м.,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длина – 0,6 м.</a:t>
            </a:r>
          </a:p>
        </p:txBody>
      </p:sp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00188"/>
            <a:ext cx="18764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928670"/>
            <a:ext cx="8286808" cy="571504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Информационная табличка «Сыч» </a:t>
            </a:r>
            <a:b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в городском парке г.Сычевка</a:t>
            </a:r>
          </a:p>
        </p:txBody>
      </p: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14488"/>
            <a:ext cx="8072494" cy="3857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Первое упоминание о Сычевке относится к 1488 году. 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  После присоединения Вяземского уезда к Московскому княжеству в 1494г. Сычевка стала дворцовым селом, центром волости.</a:t>
            </a:r>
          </a:p>
          <a:p>
            <a:pPr algn="just">
              <a:defRPr/>
            </a:pP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  По Указу Императрицы Екатерины II от 22 февраля 1776 года дворцовое село Сычевка получило статус города, становится центром вновь образованного уезда.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  Птица сыч – символ города Сычёвки.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785794"/>
            <a:ext cx="828680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арт-объекта «Я люблю Сычевку» </a:t>
            </a:r>
            <a:b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в городском парке г.Сычевка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2428875" y="5357813"/>
            <a:ext cx="4500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latin typeface="Calibri" pitchFamily="34" charset="0"/>
              </a:rPr>
              <a:t>Фото-пример арт-объекта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4102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1857364"/>
            <a:ext cx="4357718" cy="31432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Постамент под 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«Я Люблю Сычёвку»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>
                <a:latin typeface="+mj-lt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материал постамента – железобетон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облицовка – плиты из мрамора 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endParaRPr lang="ru-RU" sz="10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+mj-lt"/>
              </a:rPr>
              <a:t>   - высота - 0,5 м.,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+mj-lt"/>
              </a:rPr>
              <a:t>   - ширина – 0,6 м.,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+mj-lt"/>
              </a:rPr>
              <a:t>   - длина – 2,5 м.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>
                <a:latin typeface="+mj-lt"/>
              </a:rPr>
              <a:t>Общая высота </a:t>
            </a:r>
            <a:r>
              <a:rPr lang="ru-RU" b="1" dirty="0" err="1">
                <a:latin typeface="+mj-lt"/>
              </a:rPr>
              <a:t>арт</a:t>
            </a:r>
            <a:r>
              <a:rPr lang="ru-RU" b="1" dirty="0">
                <a:latin typeface="+mj-lt"/>
              </a:rPr>
              <a:t> - объекта 1,85м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786188" y="6072188"/>
            <a:ext cx="1417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  г. Сычевка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Franklin Gothic Book" pitchFamily="34" charset="0"/>
              </a:rPr>
              <a:t>2019  год</a:t>
            </a:r>
          </a:p>
        </p:txBody>
      </p:sp>
      <p:sp>
        <p:nvSpPr>
          <p:cNvPr id="8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571472" y="785794"/>
            <a:ext cx="8286808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Установка игрового и тренажерных комплексов в городском парке г.Сычевка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571500" y="1714500"/>
            <a:ext cx="84296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457200" indent="-4572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/>
              <a:t> </a:t>
            </a:r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1928794" y="5500702"/>
            <a:ext cx="5715039" cy="5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>
                <a:latin typeface="Calibri" pitchFamily="34" charset="0"/>
              </a:rPr>
              <a:t>Фото-пример </a:t>
            </a:r>
            <a:r>
              <a:rPr lang="ru-RU" sz="2000" b="1" dirty="0" smtClean="0">
                <a:latin typeface="Calibri" pitchFamily="34" charset="0"/>
              </a:rPr>
              <a:t>уличного тренажерного комплекса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928802"/>
            <a:ext cx="4357718" cy="3143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r>
              <a:rPr lang="ru-RU" b="1" dirty="0" smtClean="0">
                <a:latin typeface="+mj-lt"/>
              </a:rPr>
              <a:t>Тренажерный </a:t>
            </a:r>
            <a:r>
              <a:rPr lang="ru-RU" b="1" dirty="0">
                <a:latin typeface="+mj-lt"/>
              </a:rPr>
              <a:t>комплекс </a:t>
            </a:r>
            <a:r>
              <a:rPr lang="ru-RU" b="1" dirty="0" smtClean="0">
                <a:latin typeface="+mj-lt"/>
              </a:rPr>
              <a:t>из </a:t>
            </a:r>
            <a:r>
              <a:rPr lang="ru-RU" b="1" dirty="0">
                <a:latin typeface="+mj-lt"/>
              </a:rPr>
              <a:t>6 различных </a:t>
            </a:r>
            <a:r>
              <a:rPr lang="ru-RU" b="1" dirty="0" smtClean="0">
                <a:latin typeface="+mj-lt"/>
              </a:rPr>
              <a:t>элементов с антивандальным исполнением конструкции.</a:t>
            </a:r>
          </a:p>
          <a:p>
            <a:endParaRPr lang="ru-RU" b="1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Материал: металл.</a:t>
            </a:r>
          </a:p>
          <a:p>
            <a:endParaRPr lang="ru-RU" b="1" dirty="0" smtClean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Характеристики:</a:t>
            </a:r>
          </a:p>
          <a:p>
            <a:pPr algn="ctr"/>
            <a:endParaRPr lang="ru-RU" sz="800" b="1" dirty="0">
              <a:latin typeface="+mj-lt"/>
            </a:endParaRPr>
          </a:p>
          <a:p>
            <a:pPr algn="ctr"/>
            <a:r>
              <a:rPr lang="ru-RU" b="1" dirty="0">
                <a:latin typeface="+mj-lt"/>
              </a:rPr>
              <a:t>Длина: 4900 мм</a:t>
            </a:r>
          </a:p>
          <a:p>
            <a:pPr algn="ctr"/>
            <a:r>
              <a:rPr lang="ru-RU" b="1" dirty="0">
                <a:latin typeface="+mj-lt"/>
              </a:rPr>
              <a:t>Ширина: 1850 мм</a:t>
            </a:r>
          </a:p>
          <a:p>
            <a:pPr algn="ctr"/>
            <a:r>
              <a:rPr lang="ru-RU" b="1" dirty="0">
                <a:latin typeface="+mj-lt"/>
              </a:rPr>
              <a:t>Высота: 1950 мм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583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</vt:lpstr>
      <vt:lpstr>Работы по благоустройству городского парка г.Сычевка, планируемые в 2019 году</vt:lpstr>
      <vt:lpstr>Схема городского парка г.Сычевка</vt:lpstr>
      <vt:lpstr>Установка ограждения в городском парке г.Сычевка</vt:lpstr>
      <vt:lpstr>    Оформление входа в городской парк с пл.Революции</vt:lpstr>
      <vt:lpstr>Установка арт-объекта «Сыч» в городском парке г.Сычевка</vt:lpstr>
      <vt:lpstr>Информационная табличка «Сыч»  в городском парке г.Сычевка</vt:lpstr>
      <vt:lpstr>Установка арт-объекта «Я люблю Сычевку»  в городском парке г.Сычевка</vt:lpstr>
      <vt:lpstr>Установка игрового и тренажерных комплексов в городском парке г.Сычевка</vt:lpstr>
      <vt:lpstr>Установка игрового и тренажерных комплексов в городском парке г.Сычевка</vt:lpstr>
      <vt:lpstr>Установка игрового и тренажерных комплексов в городском парке г.Сычевка</vt:lpstr>
      <vt:lpstr>Городской парк г.Сычевка (вид сверху)</vt:lpstr>
      <vt:lpstr>Городской парк г.Сычевка (вид с ул.Пушкина)</vt:lpstr>
      <vt:lpstr>г.Сычёвка, Смоленская область, Россия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(ЭСКИЗ) ГОРОДСКОГО ПАРКА Г. сЫЧЕВКИ</dc:title>
  <dc:creator>Белова</dc:creator>
  <cp:lastModifiedBy>Белова</cp:lastModifiedBy>
  <cp:revision>129</cp:revision>
  <dcterms:created xsi:type="dcterms:W3CDTF">2018-02-25T08:45:14Z</dcterms:created>
  <dcterms:modified xsi:type="dcterms:W3CDTF">2019-03-26T06:54:07Z</dcterms:modified>
</cp:coreProperties>
</file>