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2" r:id="rId3"/>
    <p:sldId id="263" r:id="rId4"/>
    <p:sldId id="264" r:id="rId5"/>
    <p:sldId id="269" r:id="rId6"/>
    <p:sldId id="265" r:id="rId7"/>
    <p:sldId id="271" r:id="rId8"/>
    <p:sldId id="266" r:id="rId9"/>
    <p:sldId id="272" r:id="rId10"/>
    <p:sldId id="267" r:id="rId11"/>
    <p:sldId id="270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91900" autoAdjust="0"/>
  </p:normalViewPr>
  <p:slideViewPr>
    <p:cSldViewPr>
      <p:cViewPr>
        <p:scale>
          <a:sx n="90" d="100"/>
          <a:sy n="90" d="100"/>
        </p:scale>
        <p:origin x="-30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5CB0-7CB9-417E-A32C-BF80501993C0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E7C6-3214-4644-9DEE-45D7C5665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141C-7CDE-440D-9B7A-34E1DF465917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6FF4-E761-489A-9962-A2D88C3BD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DACB-6FA1-4011-9551-D56136CEF0C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9BAF-5D1F-4979-A048-F63460B3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8EB5-7A6B-45DB-9BDD-9DC66270961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A9C2-68D6-4459-9127-0EE5916D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65EC-F397-4751-89E1-11364D46C690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D41E-5BF3-472D-9B92-668D5E6CB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D408-DE58-4A7E-A105-215F2B69F84A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14DD-3CD6-43B0-A7D2-3C9E98262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DD79-5C22-4C25-9081-17859013179B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B62F-D657-4B1E-BA84-90A3CB7E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7B5D-722D-422A-A7C7-A399891CCA2F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FF60-A31F-45EE-AC32-1B7C262DF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6727-18AD-4F48-BB66-876161464B0B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887-D057-43C9-A838-9E95E62DF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BD09-41A1-4951-B9B0-2513E365102C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E21-20D7-43F1-8AB2-A6EE33C2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D5AB-873B-4DFE-8C99-AC4FD43E82EF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2596-2366-4F84-99A2-F36AD970A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8BBDA7-1117-4ACA-AAFD-F8C4757E139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132699-BEED-4AE7-B14B-179E4D4EC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5" r:id="rId2"/>
    <p:sldLayoutId id="2147483974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5" r:id="rId9"/>
    <p:sldLayoutId id="2147483971" r:id="rId10"/>
    <p:sldLayoutId id="21474839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643314"/>
            <a:ext cx="8458200" cy="1222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14563"/>
            <a:ext cx="7854950" cy="3467100"/>
          </a:xfrm>
        </p:spPr>
        <p:txBody>
          <a:bodyPr/>
          <a:lstStyle/>
          <a:p>
            <a:pPr marR="0" eaLnBrk="1" hangingPunct="1"/>
            <a:r>
              <a:rPr lang="ru-RU" smtClean="0"/>
              <a:t> 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580063" y="549274"/>
            <a:ext cx="3357562" cy="1165213"/>
          </a:xfrm>
          <a:prstGeom prst="rect">
            <a:avLst/>
          </a:prstGeom>
        </p:spPr>
        <p:txBody>
          <a:bodyPr lIns="0" rIns="18288">
            <a:normAutofit fontScale="85000" lnSpcReduction="20000"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УТВЕРЖДЕН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постановлением  Администрации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«Сычевский район»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Смоленской области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12.02.2020 года № 84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ru-RU" sz="2900" b="1" dirty="0">
              <a:latin typeface="Calibri" pitchFamily="34" charset="0"/>
              <a:cs typeface="Arial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84213" y="1700213"/>
            <a:ext cx="7854950" cy="1000125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Сычевское городское поселение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Сычевского района Смоленской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188" y="3284538"/>
            <a:ext cx="807243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atin typeface="+mn-lt"/>
                <a:cs typeface="Arial" charset="0"/>
              </a:rPr>
              <a:t>ДИЗАЙН-ПРОЕКТ (ЭСКИЗ) </a:t>
            </a:r>
            <a:br>
              <a:rPr lang="ru-RU" sz="4000" dirty="0">
                <a:latin typeface="+mn-lt"/>
                <a:cs typeface="Arial" charset="0"/>
              </a:rPr>
            </a:br>
            <a:r>
              <a:rPr lang="ru-RU" sz="4000" dirty="0">
                <a:latin typeface="+mn-lt"/>
                <a:cs typeface="Arial" charset="0"/>
              </a:rPr>
              <a:t>ГОРОДСКОГО ПАРКА</a:t>
            </a:r>
            <a:br>
              <a:rPr lang="ru-RU" sz="4000" dirty="0">
                <a:latin typeface="+mn-lt"/>
                <a:cs typeface="Arial" charset="0"/>
              </a:rPr>
            </a:br>
            <a:r>
              <a:rPr lang="ru-RU" sz="4000" dirty="0">
                <a:latin typeface="+mn-lt"/>
                <a:cs typeface="Arial" charset="0"/>
              </a:rPr>
              <a:t> г. СЫЧЕВКИ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00034" y="428604"/>
            <a:ext cx="8286808" cy="571504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Городской парк г.Сычевка (вид сверху)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1076324"/>
            <a:ext cx="7335695" cy="49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8429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г.Сычёвка, Смоленская область, Россия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5365" name="Рисунок 7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8859" t="18980" r="27280" b="1837"/>
          <a:stretch>
            <a:fillRect/>
          </a:stretch>
        </p:blipFill>
        <p:spPr bwMode="auto">
          <a:xfrm>
            <a:off x="1000125" y="1428750"/>
            <a:ext cx="72151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428604"/>
            <a:ext cx="7851648" cy="1128722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Работы по благоустройству городского парка г.Сычевка, планируемые в 2020 году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>
            <a:normAutofit lnSpcReduction="10000"/>
          </a:bodyPr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/>
              <a:t>1) Установка навеса над сценой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/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/>
              <a:t>2)  Обустройство </a:t>
            </a:r>
            <a:r>
              <a:rPr lang="ru-RU" sz="2000" b="1" dirty="0" smtClean="0"/>
              <a:t>стационарных </a:t>
            </a:r>
            <a:r>
              <a:rPr lang="ru-RU" sz="2000" b="1" dirty="0"/>
              <a:t>зрительных мест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/>
              <a:t>3)  Устройство покрытия перед сценой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/>
              <a:t>4) Установка навеса над уличным спортивным комплексом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/>
              <a:t>5) Обустройство водосточной канавы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/>
              <a:t>6) Устройство резинового покрытия на детской игровой площадке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285728"/>
            <a:ext cx="7851648" cy="571504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Схема городского парка г.Сычевка</a:t>
            </a: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908720"/>
            <a:ext cx="6580187" cy="516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00034" y="571480"/>
            <a:ext cx="828680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навеса над сценой в городском парке г.Сычевка</a:t>
            </a:r>
          </a:p>
        </p:txBody>
      </p:sp>
      <p:sp>
        <p:nvSpPr>
          <p:cNvPr id="8196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8197" name="Подзаголовок 2"/>
          <p:cNvSpPr txBox="1">
            <a:spLocks/>
          </p:cNvSpPr>
          <p:nvPr/>
        </p:nvSpPr>
        <p:spPr bwMode="auto">
          <a:xfrm>
            <a:off x="2428875" y="5357813"/>
            <a:ext cx="4500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alibri" pitchFamily="34" charset="0"/>
              </a:rPr>
              <a:t>Фото-пример навеса над сценой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3625" y="1428750"/>
            <a:ext cx="2571750" cy="3714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Параметры навеса</a:t>
            </a: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algn="ctr">
              <a:defRPr/>
            </a:pPr>
            <a:r>
              <a:rPr lang="ru-RU" b="1" dirty="0">
                <a:latin typeface="+mj-lt"/>
              </a:rPr>
              <a:t>Высота –  3,4 м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Длина – 8 м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Ширина – 6 м</a:t>
            </a:r>
          </a:p>
          <a:p>
            <a:pPr algn="ctr">
              <a:defRPr/>
            </a:pPr>
            <a:endParaRPr lang="ru-RU" b="1" dirty="0">
              <a:latin typeface="+mj-lt"/>
            </a:endParaRPr>
          </a:p>
        </p:txBody>
      </p:sp>
      <p:sp>
        <p:nvSpPr>
          <p:cNvPr id="8201" name="Подзаголовок 2"/>
          <p:cNvSpPr txBox="1">
            <a:spLocks/>
          </p:cNvSpPr>
          <p:nvPr/>
        </p:nvSpPr>
        <p:spPr bwMode="auto">
          <a:xfrm>
            <a:off x="723900" y="1143000"/>
            <a:ext cx="8429625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pic>
        <p:nvPicPr>
          <p:cNvPr id="8202" name="Рисунок 11" descr="C:\Users\Белова\Downloads\сцена-кры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5143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285688" y="1196752"/>
            <a:ext cx="8858312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Обустройство стационарных зрительных мест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перед сценой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городском парке г.Сычевка</a:t>
            </a:r>
            <a:endParaRPr lang="ru-RU" sz="2800" dirty="0" smtClean="0">
              <a:solidFill>
                <a:schemeClr val="tx2"/>
              </a:solidFill>
              <a:effectLst/>
              <a:ea typeface="+mn-ea"/>
              <a:cs typeface="+mn-cs"/>
            </a:endParaRP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9221" name="Подзаголовок 2"/>
          <p:cNvSpPr txBox="1">
            <a:spLocks/>
          </p:cNvSpPr>
          <p:nvPr/>
        </p:nvSpPr>
        <p:spPr bwMode="auto">
          <a:xfrm>
            <a:off x="2000250" y="5572125"/>
            <a:ext cx="5286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>
                <a:latin typeface="Calibri" pitchFamily="34" charset="0"/>
              </a:rPr>
              <a:t>Фото-пример </a:t>
            </a:r>
            <a:r>
              <a:rPr lang="ru-RU" sz="2000" b="1" dirty="0" smtClean="0">
                <a:latin typeface="Calibri" pitchFamily="34" charset="0"/>
              </a:rPr>
              <a:t>стационарных </a:t>
            </a:r>
            <a:r>
              <a:rPr lang="ru-RU" sz="2000" b="1" dirty="0">
                <a:latin typeface="Calibri" pitchFamily="34" charset="0"/>
              </a:rPr>
              <a:t>зрительных мест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564904"/>
            <a:ext cx="3134152" cy="25083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 Описание: 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деревянная парковая скамья с бетонными опорами </a:t>
            </a: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algn="ctr">
              <a:defRPr/>
            </a:pPr>
            <a:r>
              <a:rPr lang="ru-RU" b="1" dirty="0">
                <a:latin typeface="+mj-lt"/>
              </a:rPr>
              <a:t>длина — 2000 мм., 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ширина — 330 мм., 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высота — 440 мм.</a:t>
            </a: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51085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-428660" y="785794"/>
            <a:ext cx="10001288" cy="571504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5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Устройство покрытия перед сценой </a:t>
            </a:r>
            <a:br>
              <a:rPr lang="ru-RU" sz="25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5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в городском парке г.Сычевка</a:t>
            </a:r>
          </a:p>
        </p:txBody>
      </p: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0245" name="Подзаголовок 2"/>
          <p:cNvSpPr txBox="1">
            <a:spLocks/>
          </p:cNvSpPr>
          <p:nvPr/>
        </p:nvSpPr>
        <p:spPr bwMode="auto">
          <a:xfrm>
            <a:off x="2428875" y="5357813"/>
            <a:ext cx="4500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alibri" pitchFamily="34" charset="0"/>
              </a:rPr>
              <a:t>Фото-пример покрытия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571612"/>
            <a:ext cx="4071966" cy="30095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Обустройство покрытия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из брусчатки прямоугольной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гиперпрессованной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размер 240х120х70 мм,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марка 500        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pPr>
              <a:buFont typeface="Wingdings" pitchFamily="2" charset="2"/>
              <a:buChar char="v"/>
              <a:defRPr/>
            </a:pP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49" name="Рисунок 8" descr="C:\Users\Белова\Downloads\skamejka-dlja-dvora-v-krasnod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71625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1071546"/>
            <a:ext cx="8286808" cy="571504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навеса над уличным спортивным комплексом в городском парке г.Сычевка</a:t>
            </a:r>
          </a:p>
        </p:txBody>
      </p: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357430"/>
            <a:ext cx="4071966" cy="18573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Параметры навеса</a:t>
            </a: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Высота –  3,4 м</a:t>
            </a:r>
          </a:p>
          <a:p>
            <a:pPr algn="ctr">
              <a:defRPr/>
            </a:pPr>
            <a:r>
              <a:rPr lang="ru-RU" sz="2000" b="1" dirty="0"/>
              <a:t>Длина – 9 м</a:t>
            </a:r>
          </a:p>
          <a:p>
            <a:pPr algn="ctr">
              <a:defRPr/>
            </a:pPr>
            <a:r>
              <a:rPr lang="ru-RU" sz="2000" b="1" dirty="0"/>
              <a:t>Ширина – 7 м</a:t>
            </a:r>
          </a:p>
        </p:txBody>
      </p:sp>
      <p:pic>
        <p:nvPicPr>
          <p:cNvPr id="11272" name="Picture 4" descr="http://bravo-brest.by/sites/default/files/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357438"/>
            <a:ext cx="4305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785794"/>
            <a:ext cx="828680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Обустройство водосточной канавы</a:t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в городском парке г.Сычевка</a:t>
            </a:r>
          </a:p>
        </p:txBody>
      </p:sp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2428875" y="5357813"/>
            <a:ext cx="4500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alibri" pitchFamily="34" charset="0"/>
              </a:rPr>
              <a:t>Фото-пример водосточной канавы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857364"/>
            <a:ext cx="4500594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Обустройство водосточной канавы из ж/б лотков открытых водопропускных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b="1" dirty="0">
              <a:latin typeface="+mj-lt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latin typeface="+mj-lt"/>
              </a:rPr>
              <a:t>   - ширина – 0,54  м.,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latin typeface="+mj-lt"/>
              </a:rPr>
              <a:t>   - длина – 67 м.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b="1" dirty="0">
              <a:latin typeface="+mj-lt"/>
            </a:endParaRPr>
          </a:p>
        </p:txBody>
      </p:sp>
      <p:pic>
        <p:nvPicPr>
          <p:cNvPr id="12297" name="Picture 2" descr="https://avatars.mds.yandex.net/get-zen_doc/964926/pub_5b55b3b7a1c76c00a8bb0ae4_5b55b809a1c76c00a8bb0b3b/scale_1200"/>
          <p:cNvPicPr>
            <a:picLocks noChangeAspect="1" noChangeArrowheads="1"/>
          </p:cNvPicPr>
          <p:nvPr/>
        </p:nvPicPr>
        <p:blipFill>
          <a:blip r:embed="rId3" cstate="print"/>
          <a:srcRect r="47501"/>
          <a:stretch>
            <a:fillRect/>
          </a:stretch>
        </p:blipFill>
        <p:spPr bwMode="auto">
          <a:xfrm>
            <a:off x="571500" y="1857375"/>
            <a:ext cx="3571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/>
              </a:rPr>
              <a:t>2020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611560" y="476672"/>
            <a:ext cx="8286808" cy="11686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Устройство резинового покрытия на детской игровой площадке </a:t>
            </a: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в городском парке г.Сычевка</a:t>
            </a:r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3317" name="Подзаголовок 2"/>
          <p:cNvSpPr txBox="1">
            <a:spLocks/>
          </p:cNvSpPr>
          <p:nvPr/>
        </p:nvSpPr>
        <p:spPr bwMode="auto">
          <a:xfrm>
            <a:off x="2484438" y="5445125"/>
            <a:ext cx="4500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alibri" pitchFamily="34" charset="0"/>
              </a:rPr>
              <a:t>Фото-пример резинового покрытия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204864"/>
            <a:ext cx="3133012" cy="30100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Материал: резиновая травмобезопасная плитка SPORTO 500*500 мм, 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толщина — 40 мм.</a:t>
            </a: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 cstate="print"/>
          <a:srcRect t="21756" r="4553"/>
          <a:stretch>
            <a:fillRect/>
          </a:stretch>
        </p:blipFill>
        <p:spPr bwMode="auto">
          <a:xfrm>
            <a:off x="468313" y="2205038"/>
            <a:ext cx="489585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1638</TotalTime>
  <Words>284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    </vt:lpstr>
      <vt:lpstr>Работы по благоустройству городского парка г.Сычевка, планируемые в 2020 году</vt:lpstr>
      <vt:lpstr>Схема городского парка г.Сычевка</vt:lpstr>
      <vt:lpstr>Установка навеса над сценой в городском парке г.Сычевка</vt:lpstr>
      <vt:lpstr>    Обустройство стационарных зрительных мест  перед сценой в городском парке г.Сычевка</vt:lpstr>
      <vt:lpstr>Устройство покрытия перед сценой  в городском парке г.Сычевка</vt:lpstr>
      <vt:lpstr>  Установка навеса над уличным спортивным комплексом в городском парке г.Сычевка</vt:lpstr>
      <vt:lpstr>Обустройство водосточной канавы в городском парке г.Сычевка</vt:lpstr>
      <vt:lpstr>  Устройство резинового покрытия на детской игровой площадке в городском парке г.Сычевка</vt:lpstr>
      <vt:lpstr>Городской парк г.Сычевка (вид сверху)</vt:lpstr>
      <vt:lpstr>г.Сычёвка, Смоленская область, Россия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(ЭСКИЗ) ГОРОДСКОГО ПАРКА Г. сЫЧЕВКИ</dc:title>
  <dc:creator>Белова</dc:creator>
  <cp:lastModifiedBy>Ольга</cp:lastModifiedBy>
  <cp:revision>186</cp:revision>
  <dcterms:created xsi:type="dcterms:W3CDTF">2018-02-25T08:45:14Z</dcterms:created>
  <dcterms:modified xsi:type="dcterms:W3CDTF">2020-04-08T12:15:34Z</dcterms:modified>
</cp:coreProperties>
</file>