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9" r:id="rId5"/>
    <p:sldId id="270" r:id="rId6"/>
    <p:sldId id="271" r:id="rId7"/>
    <p:sldId id="283" r:id="rId8"/>
    <p:sldId id="272" r:id="rId9"/>
    <p:sldId id="273" r:id="rId10"/>
    <p:sldId id="274" r:id="rId11"/>
    <p:sldId id="275" r:id="rId12"/>
    <p:sldId id="286" r:id="rId13"/>
    <p:sldId id="276" r:id="rId14"/>
    <p:sldId id="277" r:id="rId15"/>
    <p:sldId id="287" r:id="rId16"/>
    <p:sldId id="288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97" autoAdjust="0"/>
  </p:normalViewPr>
  <p:slideViewPr>
    <p:cSldViewPr>
      <p:cViewPr>
        <p:scale>
          <a:sx n="80" d="100"/>
          <a:sy n="80" d="100"/>
        </p:scale>
        <p:origin x="-86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725144"/>
            <a:ext cx="5637010" cy="882119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Подготовила: заведующий МКДОУ Мальцевским детским садом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И.А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. Коваленкова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4807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   МКДОУ 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       Мальцевский детский сад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620" y="1916832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«Современные </a:t>
            </a:r>
            <a:r>
              <a:rPr lang="ru-RU" sz="36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подходы к организации работы по нравственно-патриотическому воспитанию </a:t>
            </a: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дошкольников»</a:t>
            </a:r>
            <a:endParaRPr lang="ru-RU" sz="3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2" b="43816"/>
          <a:stretch/>
        </p:blipFill>
        <p:spPr>
          <a:xfrm>
            <a:off x="0" y="-171400"/>
            <a:ext cx="1223120" cy="1379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0" b="3990"/>
          <a:stretch/>
        </p:blipFill>
        <p:spPr>
          <a:xfrm>
            <a:off x="4680901" y="5949280"/>
            <a:ext cx="4350217" cy="10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7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4"/>
          <a:stretch/>
        </p:blipFill>
        <p:spPr>
          <a:xfrm>
            <a:off x="6423805" y="356506"/>
            <a:ext cx="2354200" cy="351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2" b="6162"/>
          <a:stretch/>
        </p:blipFill>
        <p:spPr>
          <a:xfrm>
            <a:off x="217146" y="356506"/>
            <a:ext cx="2349519" cy="3645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4"/>
          <a:stretch/>
        </p:blipFill>
        <p:spPr>
          <a:xfrm>
            <a:off x="1835696" y="3140968"/>
            <a:ext cx="567469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4421401" y="5733255"/>
            <a:ext cx="4716016" cy="1234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-11891" y="-34355"/>
            <a:ext cx="1403797" cy="132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503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1" b="11902"/>
          <a:stretch/>
        </p:blipFill>
        <p:spPr>
          <a:xfrm>
            <a:off x="5731700" y="636030"/>
            <a:ext cx="318746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"/>
          <a:stretch/>
        </p:blipFill>
        <p:spPr>
          <a:xfrm>
            <a:off x="339459" y="283338"/>
            <a:ext cx="2733045" cy="3775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8" b="4010"/>
          <a:stretch/>
        </p:blipFill>
        <p:spPr>
          <a:xfrm>
            <a:off x="2699792" y="2508238"/>
            <a:ext cx="2815884" cy="4013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107504" y="19318"/>
            <a:ext cx="1403797" cy="1326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0" y="5733256"/>
            <a:ext cx="4716016" cy="12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50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60648"/>
            <a:ext cx="4587974" cy="6117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107504" y="19318"/>
            <a:ext cx="1403797" cy="1326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4415825" y="5760891"/>
            <a:ext cx="4716016" cy="12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787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7884368" y="19318"/>
            <a:ext cx="1403797" cy="13265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76" y="1556792"/>
            <a:ext cx="2808313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3" y="3505091"/>
            <a:ext cx="2356181" cy="3141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3" y="309177"/>
            <a:ext cx="2212165" cy="2949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67897"/>
            <a:ext cx="3050092" cy="4066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4355976" y="5767406"/>
            <a:ext cx="4716016" cy="12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50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395536" y="188640"/>
            <a:ext cx="1403797" cy="13265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6"/>
          <a:stretch/>
        </p:blipFill>
        <p:spPr>
          <a:xfrm>
            <a:off x="2843808" y="188640"/>
            <a:ext cx="5616624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4211960" y="5640043"/>
            <a:ext cx="4716016" cy="12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503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7730168" y="0"/>
            <a:ext cx="1403797" cy="1326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9"/>
          <a:stretch/>
        </p:blipFill>
        <p:spPr>
          <a:xfrm>
            <a:off x="2358008" y="383748"/>
            <a:ext cx="4950296" cy="620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0" y="5805264"/>
            <a:ext cx="4716016" cy="12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9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179511" y="0"/>
            <a:ext cx="1403797" cy="1326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1" b="13406"/>
          <a:stretch/>
        </p:blipFill>
        <p:spPr>
          <a:xfrm>
            <a:off x="1691680" y="404664"/>
            <a:ext cx="6264695" cy="6186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4283968" y="5623889"/>
            <a:ext cx="4716016" cy="12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075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7740203" y="116632"/>
            <a:ext cx="1403797" cy="13265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7"/>
          <a:stretch/>
        </p:blipFill>
        <p:spPr>
          <a:xfrm>
            <a:off x="683568" y="3073290"/>
            <a:ext cx="3888432" cy="346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0" y="5733256"/>
            <a:ext cx="4716016" cy="1234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10833"/>
            <a:ext cx="2952328" cy="3548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67" y="132656"/>
            <a:ext cx="5685065" cy="2621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1278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179511" y="0"/>
            <a:ext cx="1403797" cy="1326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4283968" y="5623889"/>
            <a:ext cx="4716016" cy="12341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5015"/>
            <a:ext cx="3238500" cy="431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89" y="402292"/>
            <a:ext cx="4695577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04394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179511" y="0"/>
            <a:ext cx="1403797" cy="1326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265874" y="4897832"/>
            <a:ext cx="8244408" cy="2157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967335"/>
            <a:ext cx="81653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409" y="1390370"/>
            <a:ext cx="7362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Как у маленького деревца, еле поднявшегося над землей, заботливый садовник укрепляет корень, от мощности которого зависит жизнь растения на протяжении нескольких десятилетий, так педагог должен заботиться о воспитании у своих детей чувства безграничной любви к Родине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.</a:t>
            </a: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anose="02030602050306030303" pitchFamily="18" charset="0"/>
            </a:endParaRPr>
          </a:p>
          <a:p>
            <a:pPr algn="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Василий Александрович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246377628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2"/>
          <a:stretch/>
        </p:blipFill>
        <p:spPr>
          <a:xfrm>
            <a:off x="793896" y="1052736"/>
            <a:ext cx="2983199" cy="5128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-2498" y="5687155"/>
            <a:ext cx="4716016" cy="1234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47" y="476672"/>
            <a:ext cx="3834426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7884368" y="19318"/>
            <a:ext cx="1403797" cy="132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96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179511" y="0"/>
            <a:ext cx="1403797" cy="1326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0"/>
          <a:stretch/>
        </p:blipFill>
        <p:spPr>
          <a:xfrm>
            <a:off x="1597535" y="28636"/>
            <a:ext cx="6452985" cy="682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265874" y="4897832"/>
            <a:ext cx="8244408" cy="2157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096" y="3068960"/>
            <a:ext cx="7416824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 ВНИМАНИЕ!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967335"/>
            <a:ext cx="81653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94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9" y="1556792"/>
            <a:ext cx="3487613" cy="465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4414137" y="5741666"/>
            <a:ext cx="4716016" cy="1234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47573" y="0"/>
            <a:ext cx="1403797" cy="13265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0065"/>
            <a:ext cx="3729894" cy="4973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2861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46" y="3364434"/>
            <a:ext cx="2880320" cy="328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7951" r="6303" b="26298"/>
          <a:stretch/>
        </p:blipFill>
        <p:spPr>
          <a:xfrm>
            <a:off x="1107111" y="3717032"/>
            <a:ext cx="4278346" cy="292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5" b="20559"/>
          <a:stretch/>
        </p:blipFill>
        <p:spPr>
          <a:xfrm>
            <a:off x="4996730" y="260648"/>
            <a:ext cx="3589536" cy="2767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0" y="5733256"/>
            <a:ext cx="4716016" cy="1234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179512" y="22312"/>
            <a:ext cx="1403797" cy="1326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9" b="10000"/>
          <a:stretch/>
        </p:blipFill>
        <p:spPr>
          <a:xfrm>
            <a:off x="2195736" y="288831"/>
            <a:ext cx="2160240" cy="3140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3450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2941" r="7021" b="25098"/>
          <a:stretch/>
        </p:blipFill>
        <p:spPr>
          <a:xfrm>
            <a:off x="5004048" y="1115652"/>
            <a:ext cx="3738282" cy="4935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-2498" y="5655699"/>
            <a:ext cx="4716016" cy="1234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7884368" y="19318"/>
            <a:ext cx="1403797" cy="13265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3137" r="6743" b="23530"/>
          <a:stretch/>
        </p:blipFill>
        <p:spPr>
          <a:xfrm>
            <a:off x="472922" y="260647"/>
            <a:ext cx="3765176" cy="502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34503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r="13717" b="12267"/>
          <a:stretch/>
        </p:blipFill>
        <p:spPr>
          <a:xfrm>
            <a:off x="3347864" y="212957"/>
            <a:ext cx="4133510" cy="635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0" y="5623889"/>
            <a:ext cx="4716016" cy="1234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179512" y="19318"/>
            <a:ext cx="1403797" cy="132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503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82141"/>
            <a:ext cx="4644008" cy="348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r="20604"/>
          <a:stretch/>
        </p:blipFill>
        <p:spPr>
          <a:xfrm>
            <a:off x="5292080" y="284559"/>
            <a:ext cx="3306381" cy="4046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0" y="5641702"/>
            <a:ext cx="4716016" cy="1234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7884368" y="19318"/>
            <a:ext cx="1403797" cy="1326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3" y="325736"/>
            <a:ext cx="302433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6367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875574" cy="4334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251520" y="40532"/>
            <a:ext cx="1403797" cy="1326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4283968" y="5631948"/>
            <a:ext cx="4716016" cy="12341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2467"/>
            <a:ext cx="2867754" cy="3823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3450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7" b="4187"/>
          <a:stretch/>
        </p:blipFill>
        <p:spPr>
          <a:xfrm>
            <a:off x="4713518" y="1124745"/>
            <a:ext cx="4160780" cy="5316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0"/>
          <a:stretch/>
        </p:blipFill>
        <p:spPr>
          <a:xfrm>
            <a:off x="0" y="5793178"/>
            <a:ext cx="4716016" cy="1234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9997" b="47362"/>
          <a:stretch/>
        </p:blipFill>
        <p:spPr>
          <a:xfrm>
            <a:off x="7884368" y="19318"/>
            <a:ext cx="1403797" cy="13265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4"/>
          <a:stretch/>
        </p:blipFill>
        <p:spPr>
          <a:xfrm>
            <a:off x="323528" y="260648"/>
            <a:ext cx="4176464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34503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71</Words>
  <Application>Microsoft Office PowerPoint</Application>
  <PresentationFormat>Экран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    МКДОУ          Мальцевский детский сад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МКДОУ  Мальцевский детский сад «Солнышко»</dc:title>
  <cp:lastModifiedBy>123</cp:lastModifiedBy>
  <cp:revision>28</cp:revision>
  <dcterms:modified xsi:type="dcterms:W3CDTF">2022-08-28T18:40:11Z</dcterms:modified>
</cp:coreProperties>
</file>