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CC00"/>
    <a:srgbClr val="00FF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817623073754271"/>
          <c:y val="5.4832027966405947E-2"/>
          <c:w val="0.4321264593073861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47.1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144.5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23.3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10.4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21095680"/>
        <c:axId val="121097216"/>
      </c:barChart>
      <c:catAx>
        <c:axId val="121095680"/>
        <c:scaling>
          <c:orientation val="minMax"/>
        </c:scaling>
        <c:axPos val="b"/>
        <c:numFmt formatCode="General" sourceLinked="1"/>
        <c:tickLblPos val="nextTo"/>
        <c:crossAx val="121097216"/>
        <c:crosses val="autoZero"/>
        <c:auto val="1"/>
        <c:lblAlgn val="ctr"/>
        <c:lblOffset val="100"/>
      </c:catAx>
      <c:valAx>
        <c:axId val="121097216"/>
        <c:scaling>
          <c:orientation val="minMax"/>
        </c:scaling>
        <c:axPos val="l"/>
        <c:majorGridlines/>
        <c:numFmt formatCode="General" sourceLinked="1"/>
        <c:tickLblPos val="nextTo"/>
        <c:crossAx val="121095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/>
              <a:t>Бюджет муниципального 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на 2025 год и плановый период </a:t>
            </a:r>
          </a:p>
          <a:p>
            <a:r>
              <a:rPr lang="ru-RU" sz="1800" dirty="0" smtClean="0"/>
              <a:t>2026 и 2027 годов </a:t>
            </a:r>
          </a:p>
          <a:p>
            <a:r>
              <a:rPr lang="ru-RU" sz="1800" dirty="0" smtClean="0"/>
              <a:t>к решению </a:t>
            </a:r>
            <a:r>
              <a:rPr lang="ru-RU" sz="1800" dirty="0" err="1" smtClean="0"/>
              <a:t>Сычевской</a:t>
            </a:r>
            <a:r>
              <a:rPr lang="ru-RU" sz="1800" dirty="0" smtClean="0"/>
              <a:t> окружной Думы от 19 декабря 2024 года № 55 </a:t>
            </a:r>
            <a:br>
              <a:rPr lang="ru-RU" sz="1800" dirty="0" smtClean="0"/>
            </a:br>
            <a:r>
              <a:rPr lang="ru-RU" sz="1800" dirty="0" smtClean="0"/>
              <a:t>«О бюджете муниципального </a:t>
            </a:r>
            <a:r>
              <a:rPr lang="ru-RU" sz="1800" dirty="0" smtClean="0"/>
              <a:t>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</a:t>
            </a:r>
            <a:r>
              <a:rPr lang="ru-RU" sz="1800" dirty="0" smtClean="0"/>
              <a:t>на 2025 год </a:t>
            </a:r>
          </a:p>
          <a:p>
            <a:r>
              <a:rPr lang="ru-RU" sz="1800" dirty="0" smtClean="0"/>
              <a:t>и плановый период 2026 и 2027 годов»</a:t>
            </a:r>
            <a:endParaRPr lang="ru-RU" sz="18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24.10.2024 года № 22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декабря 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479349,0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134303,7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345045,3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39945,8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19.12.2024 №55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479349.000 рублей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134.303.650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345.045.300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188.870.000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2845900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153.329.400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479.349.000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- 225.351.280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- 61. 814. 640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27.332.300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- 21.711.700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- 18.370.200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текущий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- 17.839.200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1.500.000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юджет муниципального образования на 2025 предлагается к утверждению без дефицитным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3850" y="3995738"/>
          <a:ext cx="3149600" cy="1976437"/>
        </p:xfrm>
        <a:graphic>
          <a:graphicData uri="http://schemas.openxmlformats.org/presentationml/2006/ole">
            <p:oleObj spid="_x0000_s3074" name="Worksheet" r:id="rId3" imgW="2889193" imgH="1809697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6012160" y="4077072"/>
          <a:ext cx="2655590" cy="1868116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7265371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2222,1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134303,7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9231313" cy="5321321"/>
            <a:chOff x="213666" y="221057"/>
            <a:chExt cx="9263117" cy="326857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9263117" cy="2696176"/>
          </p:xfrm>
          <a:graphic>
            <a:graphicData uri="http://schemas.openxmlformats.org/presentationml/2006/ole">
              <p:oleObj spid="_x0000_s6146" name="Worksheet" r:id="rId4" imgW="7334362" imgH="333380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3"/>
            <a:chOff x="305973" y="228080"/>
            <a:chExt cx="8608080" cy="5626448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1"/>
          </p:xfrm>
          <a:graphic>
            <a:graphicData uri="http://schemas.openxmlformats.org/presentationml/2006/ole">
              <p:oleObj spid="_x0000_s7170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456439,5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35340,1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8866.1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34166.2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229155,6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91638,8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3345,9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11892,0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31880,8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8450,0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35340,1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229155,6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47150,7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91638,8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21643,6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18376,2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8792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34166,2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31880,8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17165,9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6647,2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1619,0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6398,7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8717,3тыс.рублей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39945,8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3328,8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18779,3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1564,9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5151,2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429,3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2277,7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189,8руб.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47095,3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225351,3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18779,3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174,1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5151,2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p:oleObj spid="_x0000_s10242" name="Worksheet" r:id="rId3" imgW="6743685" imgH="386086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27332,3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2277,7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16076,4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5715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345045,3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–188870,0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153329,4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2845,9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20" y="908720"/>
          <a:ext cx="8678199" cy="5314157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21207</TotalTime>
  <Words>7119</Words>
  <Application>Microsoft Office PowerPoint</Application>
  <PresentationFormat>Экран (4:3)</PresentationFormat>
  <Paragraphs>1714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93</vt:i4>
      </vt:variant>
    </vt:vector>
  </HeadingPairs>
  <TitlesOfParts>
    <vt:vector size="9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19.12.2024 №55  «О бюджете муниципального образования «Сычевский муниципальный округ» Смоленской области»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456439,5 тыс. руб., или 95,2%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5151,2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2353</cp:revision>
  <dcterms:created xsi:type="dcterms:W3CDTF">2013-11-27T07:50:48Z</dcterms:created>
  <dcterms:modified xsi:type="dcterms:W3CDTF">2025-02-14T05:55:46Z</dcterms:modified>
</cp:coreProperties>
</file>