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1" r:id="rId17"/>
    <p:sldId id="270" r:id="rId18"/>
  </p:sldIdLst>
  <p:sldSz cx="9144000" cy="5715000" type="screen16x1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tags" Target="tags/tag2.xml" /><Relationship Id="rId2" Type="http://schemas.openxmlformats.org/officeDocument/2006/relationships/slide" Target="slides/slide1.xml" /><Relationship Id="rId20" Type="http://schemas.openxmlformats.org/officeDocument/2006/relationships/presProps" Target="presProps.xml" /><Relationship Id="rId21" Type="http://schemas.openxmlformats.org/officeDocument/2006/relationships/viewProps" Target="viewProps.xml" /><Relationship Id="rId22" Type="http://schemas.openxmlformats.org/officeDocument/2006/relationships/theme" Target="theme/theme1.xml" /><Relationship Id="rId23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6B76-6572-4DF1-B2CD-920EE9E6C3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40F1-44DA-4B54-8DB1-98B6452372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265277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6B76-6572-4DF1-B2CD-920EE9E6C3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40F1-44DA-4B54-8DB1-98B6452372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101168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36B76-6572-4DF1-B2CD-920EE9E6C3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740F1-44DA-4B54-8DB1-98B6452372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5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/>
  <p:timing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.jpeg" /><Relationship Id="rId3" Type="http://schemas.openxmlformats.org/officeDocument/2006/relationships/video" Target="../media/media1.mp4" /><Relationship Id="rId4" Type="http://schemas.microsoft.com/office/2007/relationships/media" Target="../media/media1.mp4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.xml" /><Relationship Id="rId3" Type="http://schemas.openxmlformats.org/officeDocument/2006/relationships/image" Target="../media/image17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937779018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536796055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646681395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080605095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036543187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4186430461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1949989562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IMG_2480">
            <a:hlinkClick action="ppaction://media"/>
            <a:extLst>
              <a:ext uri="{FF2B5EF4-FFF2-40B4-BE49-F238E27FC236}">
                <a16:creationId xmlns:a16="http://schemas.microsoft.com/office/drawing/2014/main" id="{78BA1B11-7722-4AAC-9464-1607071927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0" y="355839"/>
            <a:ext cx="9144001" cy="500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96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82810854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9918237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1582585214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028139158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1891107892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539848141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1410033149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4079995695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563598394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1"/>
</p:tagLst>
</file>

<file path=ppt/tags/tag2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Company/>
  <PresentationFormat>On-screen Show (16:10)</PresentationFormat>
  <Paragraphs>0</Paragraphs>
  <Slides>17</Slides>
  <Notes>0</Notes>
  <TotalTime>9</TotalTime>
  <HiddenSlides>0</HiddenSlides>
  <MMClips>1</MMClips>
  <ScaleCrop>0</ScaleCrop>
  <HeadingPairs>
    <vt:vector baseType="variant" size="6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baseType="lpstr" size="21">
      <vt:lpstr>Arial</vt:lpstr>
      <vt:lpstr>Calibri Light</vt:lpstr>
      <vt:lpstr>Calibri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Александр Шумаев</dc:creator>
  <cp:lastModifiedBy>Александр Шумаев</cp:lastModifiedBy>
  <cp:revision>3</cp:revision>
  <dcterms:created xsi:type="dcterms:W3CDTF">2024-04-22T07:33:36Z</dcterms:created>
  <dcterms:modified xsi:type="dcterms:W3CDTF">2024-04-25T11:52:16Z</dcterms:modified>
</cp:coreProperties>
</file>