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3.bp.blogspot.com/-4itTgDY0luM/UAnJGABJ-TI/AAAAAAAAE0Q/Qtgqs9e9WkA/s1600/3f22edf801eb9e7f34ab9fb390b1ec36.%D0%94%D0%B5%D0%BD%D1%8C+%D0%9F%D0%BE%D0%B1%D0%B5%D0%B4%D1%8B.gif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/>
          <a:lstStyle/>
          <a:p>
            <a:r>
              <a:rPr lang="ru-RU" dirty="0" smtClean="0"/>
              <a:t>Герои земли Смоленской</a:t>
            </a:r>
            <a:br>
              <a:rPr lang="ru-RU" dirty="0" smtClean="0"/>
            </a:br>
            <a:r>
              <a:rPr lang="ru-RU" dirty="0" smtClean="0"/>
              <a:t>Шаров Николай Дмитриевич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6728792" cy="1752600"/>
          </a:xfrm>
        </p:spPr>
        <p:txBody>
          <a:bodyPr/>
          <a:lstStyle/>
          <a:p>
            <a:r>
              <a:rPr lang="ru-RU" dirty="0" smtClean="0"/>
              <a:t>Работа выполнена обучающимися 5, 9 классов МКОУ </a:t>
            </a:r>
            <a:r>
              <a:rPr lang="ru-RU" dirty="0" err="1" smtClean="0"/>
              <a:t>Караваевской</a:t>
            </a:r>
            <a:r>
              <a:rPr lang="ru-RU" dirty="0" smtClean="0"/>
              <a:t> ОШ </a:t>
            </a:r>
            <a:r>
              <a:rPr lang="ru-RU" dirty="0" err="1" smtClean="0"/>
              <a:t>Сычевского</a:t>
            </a:r>
            <a:r>
              <a:rPr lang="ru-RU" dirty="0" smtClean="0"/>
              <a:t>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206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Завершение жизненного пути </a:t>
            </a:r>
            <a:r>
              <a:rPr lang="ru-RU" dirty="0" err="1" smtClean="0"/>
              <a:t>Шарова</a:t>
            </a:r>
            <a:r>
              <a:rPr lang="ru-RU" dirty="0" smtClean="0"/>
              <a:t> Н.Д.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Умер Шаров Николай </a:t>
            </a:r>
          </a:p>
          <a:p>
            <a:pPr>
              <a:buNone/>
            </a:pPr>
            <a:r>
              <a:rPr lang="ru-RU" dirty="0" smtClean="0"/>
              <a:t>Дмитриевич 16 апреля 2002 </a:t>
            </a:r>
          </a:p>
          <a:p>
            <a:pPr>
              <a:buNone/>
            </a:pPr>
            <a:r>
              <a:rPr lang="ru-RU" dirty="0" smtClean="0"/>
              <a:t>года, похоронен в Кишиневе</a:t>
            </a:r>
          </a:p>
          <a:p>
            <a:pPr>
              <a:buNone/>
            </a:pPr>
            <a:r>
              <a:rPr lang="ru-RU" dirty="0" smtClean="0"/>
              <a:t>на армянском </a:t>
            </a:r>
          </a:p>
          <a:p>
            <a:pPr>
              <a:buNone/>
            </a:pPr>
            <a:r>
              <a:rPr lang="ru-RU" dirty="0" smtClean="0"/>
              <a:t>мемориальном кладбище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вгений\Searches\Desktop\Шаров 2020\1735579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428736"/>
            <a:ext cx="4498975" cy="5429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Память о </a:t>
            </a:r>
            <a:r>
              <a:rPr lang="ru-RU" dirty="0" err="1" smtClean="0"/>
              <a:t>Шарове</a:t>
            </a:r>
            <a:r>
              <a:rPr lang="ru-RU" dirty="0" smtClean="0"/>
              <a:t> Н.Д.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Сычевка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Новгород</a:t>
            </a:r>
            <a:endParaRPr lang="ru-RU" dirty="0"/>
          </a:p>
        </p:txBody>
      </p:sp>
      <p:pic>
        <p:nvPicPr>
          <p:cNvPr id="3074" name="Picture 2" descr="C:\Users\Евгений\Searches\Desktop\Шаров 2020\v-den-osvobozhdeniya-v-velikom-nogorode-otkryli-memorialnuyu-dosku-vtoromu-sharovu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174874"/>
            <a:ext cx="3429024" cy="4580727"/>
          </a:xfrm>
          <a:prstGeom prst="rect">
            <a:avLst/>
          </a:prstGeom>
          <a:noFill/>
        </p:spPr>
      </p:pic>
      <p:pic>
        <p:nvPicPr>
          <p:cNvPr id="3075" name="Picture 3" descr="C:\Users\Евгений\Searches\Desktop\DCIM\2017\9 мая 2017 к т\100_77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8989"/>
            <a:ext cx="4824040" cy="3216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вгений\Searches\Desktop\Шаров 2020\vremya_otkjpg_average.jpg"/>
          <p:cNvPicPr>
            <a:picLocks noChangeAspect="1" noChangeArrowheads="1"/>
          </p:cNvPicPr>
          <p:nvPr/>
        </p:nvPicPr>
        <p:blipFill>
          <a:blip r:embed="rId2"/>
          <a:srcRect t="21052" b="4432"/>
          <a:stretch>
            <a:fillRect/>
          </a:stretch>
        </p:blipFill>
        <p:spPr bwMode="auto">
          <a:xfrm>
            <a:off x="0" y="1142984"/>
            <a:ext cx="4289292" cy="5715016"/>
          </a:xfrm>
          <a:prstGeom prst="rect">
            <a:avLst/>
          </a:prstGeom>
          <a:noFill/>
        </p:spPr>
      </p:pic>
      <p:pic>
        <p:nvPicPr>
          <p:cNvPr id="4099" name="Picture 3" descr="C:\Users\Евгений\Searches\Desktop\Шаров 2020\00000239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481" y="1132332"/>
            <a:ext cx="4406519" cy="5725668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001156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Имя </a:t>
            </a:r>
            <a:r>
              <a:rPr lang="ru-RU" sz="3600" dirty="0" err="1" smtClean="0"/>
              <a:t>Шарова</a:t>
            </a:r>
            <a:r>
              <a:rPr lang="ru-RU" sz="3600" dirty="0" smtClean="0"/>
              <a:t> Н.Д. в письменных источниках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6408738" cy="5762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Monotype Corsiva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69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6831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Николай Дмитриевич </a:t>
            </a:r>
          </a:p>
          <a:p>
            <a:pPr>
              <a:buNone/>
            </a:pPr>
            <a:r>
              <a:rPr lang="ru-RU" dirty="0" smtClean="0"/>
              <a:t>Шаров  </a:t>
            </a:r>
          </a:p>
          <a:p>
            <a:pPr>
              <a:buNone/>
            </a:pPr>
            <a:r>
              <a:rPr lang="ru-RU" dirty="0" smtClean="0"/>
              <a:t>- командир батареи </a:t>
            </a:r>
          </a:p>
          <a:p>
            <a:pPr>
              <a:buNone/>
            </a:pPr>
            <a:r>
              <a:rPr lang="ru-RU" dirty="0" smtClean="0"/>
              <a:t>473-го артиллерийского </a:t>
            </a:r>
          </a:p>
          <a:p>
            <a:pPr>
              <a:buNone/>
            </a:pPr>
            <a:r>
              <a:rPr lang="ru-RU" dirty="0" smtClean="0"/>
              <a:t>полка 99-й стрелковой </a:t>
            </a:r>
          </a:p>
          <a:p>
            <a:pPr>
              <a:buNone/>
            </a:pPr>
            <a:r>
              <a:rPr lang="ru-RU" dirty="0" smtClean="0"/>
              <a:t>дивизии 2-го Украинского </a:t>
            </a:r>
          </a:p>
          <a:p>
            <a:pPr>
              <a:buNone/>
            </a:pPr>
            <a:r>
              <a:rPr lang="ru-RU" dirty="0" smtClean="0"/>
              <a:t>Фронта, лейтенант. </a:t>
            </a:r>
          </a:p>
          <a:p>
            <a:pPr>
              <a:buNone/>
            </a:pPr>
            <a:r>
              <a:rPr lang="ru-RU" dirty="0" smtClean="0"/>
              <a:t>Герой </a:t>
            </a:r>
            <a:r>
              <a:rPr lang="ru-RU" smtClean="0"/>
              <a:t>Советского Союза.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Евгений\Searches\Desktop\Шаров 2020\nazvanie_500_375.jpg"/>
          <p:cNvPicPr>
            <a:picLocks noChangeAspect="1" noChangeArrowheads="1"/>
          </p:cNvPicPr>
          <p:nvPr/>
        </p:nvPicPr>
        <p:blipFill>
          <a:blip r:embed="rId2"/>
          <a:srcRect t="5039" b="9071"/>
          <a:stretch>
            <a:fillRect/>
          </a:stretch>
        </p:blipFill>
        <p:spPr bwMode="auto">
          <a:xfrm>
            <a:off x="1071538" y="100782"/>
            <a:ext cx="6643734" cy="1718011"/>
          </a:xfrm>
          <a:prstGeom prst="rect">
            <a:avLst/>
          </a:prstGeom>
          <a:noFill/>
        </p:spPr>
      </p:pic>
      <p:pic>
        <p:nvPicPr>
          <p:cNvPr id="1028" name="Picture 4" descr="C:\Users\Евгений\Searches\Desktop\Шаров 2020\54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873482"/>
            <a:ext cx="3801750" cy="4984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400" dirty="0" smtClean="0"/>
              <a:t>     </a:t>
            </a:r>
            <a:r>
              <a:rPr lang="ru-RU" sz="1800" dirty="0" smtClean="0"/>
              <a:t>Родился в деревне </a:t>
            </a:r>
            <a:r>
              <a:rPr lang="ru-RU" sz="1800" dirty="0" err="1" smtClean="0"/>
              <a:t>Подмощица</a:t>
            </a:r>
            <a:r>
              <a:rPr lang="ru-RU" sz="1800" dirty="0" smtClean="0"/>
              <a:t>  </a:t>
            </a:r>
          </a:p>
          <a:p>
            <a:pPr>
              <a:buNone/>
            </a:pPr>
            <a:r>
              <a:rPr lang="ru-RU" sz="1800" dirty="0" err="1" smtClean="0"/>
              <a:t>Сычёвского</a:t>
            </a:r>
            <a:r>
              <a:rPr lang="ru-RU" sz="1800" dirty="0" smtClean="0"/>
              <a:t> района Смоленской </a:t>
            </a:r>
          </a:p>
          <a:p>
            <a:pPr>
              <a:buNone/>
            </a:pPr>
            <a:r>
              <a:rPr lang="ru-RU" sz="1800" dirty="0" smtClean="0"/>
              <a:t>области.  Русский. Окончил  </a:t>
            </a:r>
            <a:r>
              <a:rPr lang="ru-RU" sz="1800" dirty="0" err="1" smtClean="0"/>
              <a:t>Сычевскую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неполную среднюю школу. Успешно </a:t>
            </a:r>
          </a:p>
          <a:p>
            <a:pPr>
              <a:buNone/>
            </a:pPr>
            <a:r>
              <a:rPr lang="ru-RU" sz="1800" dirty="0" smtClean="0"/>
              <a:t>сдал экзамены в Ленинградский </a:t>
            </a:r>
          </a:p>
          <a:p>
            <a:pPr>
              <a:buNone/>
            </a:pPr>
            <a:r>
              <a:rPr lang="ru-RU" sz="1800" dirty="0" smtClean="0"/>
              <a:t>плановый институт Госплана СССР, но </a:t>
            </a:r>
          </a:p>
          <a:p>
            <a:pPr>
              <a:buNone/>
            </a:pPr>
            <a:r>
              <a:rPr lang="ru-RU" sz="1800" dirty="0" smtClean="0"/>
              <a:t>учится в Ленинградском </a:t>
            </a:r>
          </a:p>
          <a:p>
            <a:pPr>
              <a:buNone/>
            </a:pPr>
            <a:r>
              <a:rPr lang="ru-RU" sz="1800" dirty="0" smtClean="0"/>
              <a:t>рыбопромышленном техникуме. В связи</a:t>
            </a:r>
          </a:p>
          <a:p>
            <a:pPr>
              <a:buNone/>
            </a:pPr>
            <a:r>
              <a:rPr lang="ru-RU" sz="1800" dirty="0" smtClean="0"/>
              <a:t> с ликвидацией гидротехнического </a:t>
            </a:r>
          </a:p>
          <a:p>
            <a:pPr>
              <a:buNone/>
            </a:pPr>
            <a:r>
              <a:rPr lang="ru-RU" sz="1800" dirty="0" smtClean="0"/>
              <a:t>отделения перешел в Новгородский </a:t>
            </a:r>
          </a:p>
          <a:p>
            <a:pPr>
              <a:buNone/>
            </a:pPr>
            <a:r>
              <a:rPr lang="ru-RU" sz="1800" dirty="0" smtClean="0"/>
              <a:t>учительский институт, а после его </a:t>
            </a:r>
          </a:p>
          <a:p>
            <a:pPr>
              <a:buNone/>
            </a:pPr>
            <a:r>
              <a:rPr lang="ru-RU" sz="1800" dirty="0" smtClean="0"/>
              <a:t>окончания работал учителем  истории в </a:t>
            </a:r>
          </a:p>
          <a:p>
            <a:pPr>
              <a:buNone/>
            </a:pPr>
            <a:r>
              <a:rPr lang="ru-RU" sz="1800" dirty="0" smtClean="0"/>
              <a:t>Вологодской области. 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вгений\Searches\Desktop\Шаров 2020\Поч гражд Сы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286808" cy="1571612"/>
          </a:xfrm>
          <a:prstGeom prst="rect">
            <a:avLst/>
          </a:prstGeom>
          <a:noFill/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/>
          <a:srcRect l="12728" t="9843" r="35416" b="24606"/>
          <a:stretch>
            <a:fillRect/>
          </a:stretch>
        </p:blipFill>
        <p:spPr bwMode="auto">
          <a:xfrm>
            <a:off x="4572001" y="2214554"/>
            <a:ext cx="45720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Командир батареи лейтенант Шаров Н.Д.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 В феврале 1940 года Шаров Н.Д. был призван в Красную Армию. На фронтах Великой Отечественной войны  с июня 1941 года. В 1942 году окончил курсы младших лейтенантов. Сражался с захватчиками на Центральном, 1-м и 2-м Украинских фронтах. Был дважды ранен.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вгений\Searches\Desktop\Кабинет истории 2013\Краеведение Сычевка\ВОВ Сычевка\getImageCA08P2A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Шаров Н.Д. </a:t>
            </a:r>
            <a:r>
              <a:rPr lang="ru-RU" smtClean="0"/>
              <a:t>– воин-освободитель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1800" dirty="0" smtClean="0"/>
              <a:t>         Командир батареи лейтенант Шаров  Н.Д. отличился в боях на территории Венгрии, при форсировании реки Дунай. В ночь на 5 января 1944 года под огнем противника с передовыми подразделениями пехоты Шаров переправился через Дунай в районе города </a:t>
            </a:r>
            <a:r>
              <a:rPr lang="ru-RU" sz="1800" dirty="0" err="1" smtClean="0"/>
              <a:t>Эрчи</a:t>
            </a:r>
            <a:r>
              <a:rPr lang="ru-RU" sz="1800" dirty="0" smtClean="0"/>
              <a:t> (Венгрия). Вместе с бойцами участвовал в штурме гитлеровских укрепленных рубежей, отражал яростные контратаки противника. Со своего наблюдательного пункта управлял огнем батареи, засекал огневые точки и батареи, вызывал на них огонь своих орудий. При поддержке артиллеристов пехота не только отстояла плацдарм, но и значительно расширила его, обеспечив переправу соседним частям и подразделениям. 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5" descr="3f22edf801eb9e7f34ab9fb390b1ec36">
            <a:hlinkClick r:id="rId2"/>
          </p:cNvPr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87071" y="1500174"/>
            <a:ext cx="4556929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Боевой путь подразделения </a:t>
            </a:r>
            <a:r>
              <a:rPr lang="ru-RU" sz="3600" dirty="0" err="1" smtClean="0"/>
              <a:t>Шарова</a:t>
            </a:r>
            <a:r>
              <a:rPr lang="ru-RU" sz="3600" dirty="0" smtClean="0"/>
              <a:t> Н.Д.</a:t>
            </a:r>
            <a:endParaRPr lang="ru-RU" sz="3600" dirty="0"/>
          </a:p>
        </p:txBody>
      </p:sp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2"/>
          <a:srcRect l="21858" t="5413" r="8301" b="15748"/>
          <a:stretch>
            <a:fillRect/>
          </a:stretch>
        </p:blipFill>
        <p:spPr bwMode="auto">
          <a:xfrm>
            <a:off x="0" y="1428737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Шаров Н.Д – Герой Советского Союза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Указом Президиума Верховного Совета СССР от 24 марта 1945 года за образцовое выполнение заданий командования и проявленные мужество и героизм при форсировании Дуная и в боях на правобережном плацдарме, лейтенанту Николаю Дмитриевичу </a:t>
            </a:r>
            <a:r>
              <a:rPr lang="ru-RU" dirty="0" err="1" smtClean="0"/>
              <a:t>Шарову</a:t>
            </a:r>
            <a:r>
              <a:rPr lang="ru-RU" dirty="0" smtClean="0"/>
              <a:t> присвоено звание Героя Советского Союза с вручением ордена Ленина и медали "Золотая Звезда" (N4992).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Учреждено почетное звание Герой Советского Союза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1912" y="2670969"/>
            <a:ext cx="30480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Шаров Н.Д. в мирной жизни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000" dirty="0" smtClean="0"/>
              <a:t>После окончания Великой Отечественной войны капитан Шаров уволен в запас. Поселился в городе Кишиневе. Член ВКП(б)/КПСС с 1949 года. Работал директором Молдавского республиканского музея краеведения. Вернулся к своей довоенной профессии - педагогическому труду. В 1950 году заочно окончил Кишиневский педагогический институт, в 1954 году - аспирантуру при Московском государственном университете имени М.В.Ломоносова. С апреля 1955 года кандидат исторических наук, доцент Н.Д.Шаров работал в Кишиневском сельскохозяйственном институте имени М.В.Фрунзе преподавателем истории, заведующим кафедрой истории КПСС.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вгений\Searches\Desktop\Шаров 2020\Николай_Дмитриевич_Шаров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214422"/>
            <a:ext cx="3429024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Шаров Н.Д. среди Героев Советского Союза</a:t>
            </a:r>
            <a:endParaRPr lang="ru-RU" sz="2800" dirty="0"/>
          </a:p>
        </p:txBody>
      </p:sp>
      <p:pic>
        <p:nvPicPr>
          <p:cNvPr id="9" name="Содержимое 8" descr="http://august.md/images/stories/1944-1945%20600.jpg"/>
          <p:cNvPicPr>
            <a:picLocks noGrp="1"/>
          </p:cNvPicPr>
          <p:nvPr>
            <p:ph idx="1"/>
          </p:nvPr>
        </p:nvPicPr>
        <p:blipFill>
          <a:blip r:embed="rId2"/>
          <a:srcRect b="15748"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441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Monotype Corsiva</vt:lpstr>
      <vt:lpstr>Тема Office</vt:lpstr>
      <vt:lpstr>Герои земли Смоленской Шаров Николай Дмитриевич</vt:lpstr>
      <vt:lpstr>Презентация PowerPoint</vt:lpstr>
      <vt:lpstr>Презентация PowerPoint</vt:lpstr>
      <vt:lpstr>Командир батареи лейтенант Шаров Н.Д.</vt:lpstr>
      <vt:lpstr>Шаров Н.Д. – воин-освободитель</vt:lpstr>
      <vt:lpstr>Боевой путь подразделения Шарова Н.Д.</vt:lpstr>
      <vt:lpstr>Шаров Н.Д – Герой Советского Союза</vt:lpstr>
      <vt:lpstr>Шаров Н.Д. в мирной жизни</vt:lpstr>
      <vt:lpstr>Шаров Н.Д. среди Героев Советского Союза</vt:lpstr>
      <vt:lpstr>Завершение жизненного пути Шарова Н.Д.</vt:lpstr>
      <vt:lpstr>Память о Шарове Н.Д.</vt:lpstr>
      <vt:lpstr>Имя Шарова Н.Д. в письменных источниках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 Федоров</dc:creator>
  <cp:lastModifiedBy>Даниил Скиба</cp:lastModifiedBy>
  <cp:revision>12</cp:revision>
  <dcterms:created xsi:type="dcterms:W3CDTF">2020-03-02T09:57:54Z</dcterms:created>
  <dcterms:modified xsi:type="dcterms:W3CDTF">2020-05-06T11:21:41Z</dcterms:modified>
</cp:coreProperties>
</file>