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56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3388F95-C741-45CB-BBED-A9EF62364F48}" type="datetimeFigureOut">
              <a:rPr lang="ru-RU" smtClean="0"/>
              <a:t>26.09.2017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2C2F34C-E434-452F-B351-80FD03A0A00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Презентация территориального общественного самоуправления деревни Никольское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928934"/>
            <a:ext cx="8643998" cy="3500462"/>
          </a:xfr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path path="circle">
              <a:fillToRect l="100000" t="100000"/>
            </a:path>
          </a:gradFill>
          <a:effectLst>
            <a:glow rad="228600">
              <a:schemeClr val="accent5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txBody>
          <a:bodyPr>
            <a:normAutofit/>
          </a:bodyPr>
          <a:lstStyle/>
          <a:p>
            <a:pPr algn="ctr">
              <a:buNone/>
            </a:pP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buNone/>
            </a:pP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ТОС </a:t>
            </a:r>
          </a:p>
          <a:p>
            <a:pPr algn="ctr">
              <a:buNone/>
            </a:pP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</a:rPr>
              <a:t>.Никольское</a:t>
            </a:r>
            <a:endParaRPr lang="ru-RU" sz="7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14282" y="428604"/>
            <a:ext cx="4286280" cy="2500330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Масленица, угощай! Всем </a:t>
            </a:r>
            <a:r>
              <a:rPr lang="ru-RU" sz="2400" b="1" i="1" cap="all" dirty="0" err="1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блиночков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подавай.</a:t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 пылу, с жару - разбирайте! Похвалить не забывайте!</a:t>
            </a:r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SAM_093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714876" y="214290"/>
            <a:ext cx="4214842" cy="2719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D:\Мои Документы\ТОСы\Копия МАТЕРИАЛЫ К КОНКУРСУ ТОС ЗА 2016 ГОД\2017\SAM_0938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214282" y="3714752"/>
            <a:ext cx="4324347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786314" y="3786190"/>
            <a:ext cx="4071998" cy="171451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 нами пообедай, шашлычка отведай!</a:t>
            </a:r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929190" y="285728"/>
            <a:ext cx="4000528" cy="2500330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Есть душистый чаёк, да  вкусный пирог,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Не стесняйся народ – заходи на огонек!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4282" y="3857628"/>
            <a:ext cx="4143404" cy="242889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Пирогами и блинами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Угостим честной народ.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Встретьте Масленицу с нами,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 удача к вам придёт!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Рисунок 6" descr="D:\Мои Документы\ТОСы\Копия МАТЕРИАЛЫ К КОНКУРСУ ТОС ЗА 2016 ГОД\2017\SAM_0948.JPG"/>
          <p:cNvPicPr/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214282" y="285728"/>
            <a:ext cx="4619625" cy="303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D:\Мои Документы\ТОСы\Копия МАТЕРИАЛЫ К КОНКУРСУ ТОС ЗА 2016 ГОД\2017\SAM_0947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29124" y="3714752"/>
            <a:ext cx="4481511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5143472" y="1285860"/>
            <a:ext cx="4000528" cy="4357718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Весёлым хороводом праздник славится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                                     Поёт, хохочет весь честной народ!</a:t>
            </a:r>
            <a:b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                               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Весну встречает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Маслена-красавица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  <a:b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                                  Прощай зима, до встречи через год!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Рисунок 5" descr="D:\Мои Документы\ТОСы\Копия МАТЕРИАЛЫ К КОНКУРСУ ТОС ЗА 2016 ГОД\2017\SAM_09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733925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D:\Мои Документы\ТОСы\Копия МАТЕРИАЛЫ К КОНКУРСУ ТОС ЗА 2016 ГОД\2017\SAM_09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3571876"/>
            <a:ext cx="4714908" cy="298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pli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14282" y="285728"/>
            <a:ext cx="3786246" cy="6143668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Праздник Иван Купала   - один из любимых летних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праздников </a:t>
            </a:r>
            <a:r>
              <a:rPr lang="ru-RU" sz="2400" b="1" i="1" cap="all" dirty="0" err="1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никольчан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</a:p>
          <a:p>
            <a:pPr algn="ctr"/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Готовятся к нему основательно и старые и малые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</a:p>
          <a:p>
            <a:pPr algn="ctr"/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Никольские </a:t>
            </a:r>
            <a:r>
              <a:rPr lang="ru-RU" sz="2400" b="1" i="1" cap="all" dirty="0" err="1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ТОСовцы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здесь и организаторы и активные участники.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SAM_09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14290"/>
            <a:ext cx="4676775" cy="2919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D:\Мои Документы\ТОСы\Копия МАТЕРИАЛЫ К КОНКУРСУ ТОС ЗА 2016 ГОД\2017\SAM_09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71876"/>
            <a:ext cx="4724400" cy="2853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14282" y="3786190"/>
            <a:ext cx="3929090" cy="228601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Пусть и город и </a:t>
            </a:r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деревня</a:t>
            </a:r>
          </a:p>
          <a:p>
            <a:pPr algn="ctr"/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 наш вольется хоровод.</a:t>
            </a:r>
            <a:endParaRPr lang="ru-RU" sz="2400" b="1" cap="all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 descr="D:\Мои Документы\ТОСы\Копия МАТЕРИАЛЫ К КОНКУРСУ ТОС ЗА 2016 ГОД\2017\SAM_1000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14282" y="214290"/>
            <a:ext cx="4722495" cy="3057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Мои Документы\ТОСы\Копия МАТЕРИАЛЫ К КОНКУРСУ ТОС ЗА 2016 ГОД\2017\SAM_1006.JPG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143372" y="3571876"/>
            <a:ext cx="4795838" cy="3048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00628" y="500042"/>
            <a:ext cx="3929090" cy="2571768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День Иванов — праздник древний</a:t>
            </a:r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</a:t>
            </a:r>
          </a:p>
          <a:p>
            <a:pPr algn="ctr"/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Память предков в нём живет,</a:t>
            </a:r>
            <a:r>
              <a:rPr lang="ru-RU" sz="2400" b="1" i="1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5000628" y="4000504"/>
            <a:ext cx="3929090" cy="200026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Иванов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день, </a:t>
            </a:r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Иван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Купала</a:t>
            </a:r>
            <a:b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Зажег над речкою костры.</a:t>
            </a:r>
            <a:endParaRPr lang="ru-RU" sz="2400" b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282" y="571480"/>
            <a:ext cx="3929090" cy="264320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Июль. </a:t>
            </a:r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Жара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дневная спала.</a:t>
            </a:r>
            <a:b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Венки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на девушках пестры.</a:t>
            </a:r>
            <a: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Рисунок 6" descr="D:\Мои Документы\ТОСы\Копия МАТЕРИАЛЫ К КОНКУРСУ ТОС ЗА 2016 ГОД\2017\SAM_1008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357686" y="214290"/>
            <a:ext cx="4572032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D:\Мои Документы\ТОСы\Копия МАТЕРИАЛЫ К КОНКУРСУ ТОС ЗА 2016 ГОД\2017\Иван Купала 041.jpg"/>
          <p:cNvPicPr/>
          <p:nvPr/>
        </p:nvPicPr>
        <p:blipFill>
          <a:blip r:embed="rId4" cstate="print"/>
          <a:srcRect t="11648" r="606"/>
          <a:stretch>
            <a:fillRect/>
          </a:stretch>
        </p:blipFill>
        <p:spPr bwMode="auto">
          <a:xfrm>
            <a:off x="214282" y="3714752"/>
            <a:ext cx="4496332" cy="2962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omb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14282" y="571480"/>
            <a:ext cx="3714776" cy="521497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Спорт дарит нам энергию здоровья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</a:t>
            </a: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Упорство, силу духа, красоту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Спорт учит нас на мир смотреть с любовью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</a:t>
            </a: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 реальность воплощать свою мечту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 descr="D:\Мои Документы\ТОСы\Копия МАТЕРИАЛЫ К КОНКУРСУ ТОС ЗА 2016 ГОД\2017\SAM_05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290"/>
            <a:ext cx="4848226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Мои Документы\ТОСы\Копия МАТЕРИАЛЫ К КОНКУРСУ ТОС ЗА 2016 ГОД\2017\SAM_10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571876"/>
            <a:ext cx="4891089" cy="3105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5214942" y="500042"/>
            <a:ext cx="3714776" cy="228601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Футбол! Футбол! </a:t>
            </a:r>
            <a:endParaRPr lang="ru-RU" sz="2400" b="1" i="1" cap="all" dirty="0" smtClean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endParaRPr lang="ru-RU" sz="2400" b="1" i="1" cap="all" dirty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Кричат болельщики:  «Гол!!!»</a:t>
            </a:r>
            <a:endParaRPr lang="ru-RU" sz="2400" b="1" cap="all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SAM_05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931279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85720" y="3214686"/>
            <a:ext cx="5857948" cy="314327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нашей жизни всё мгновенно, </a:t>
            </a:r>
            <a:endParaRPr lang="ru-RU" sz="2400" b="1" i="1" cap="all" dirty="0" smtClean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всё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проходит и </a:t>
            </a:r>
            <a:endParaRPr lang="ru-RU" sz="2400" b="1" i="1" cap="all" dirty="0" smtClean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пройдёт.</a:t>
            </a:r>
          </a:p>
          <a:p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Спортом надо </a:t>
            </a:r>
            <a:endParaRPr lang="ru-RU" sz="2400" b="1" i="1" cap="all" dirty="0" smtClean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непременно </a:t>
            </a:r>
          </a:p>
          <a:p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Заниматься </a:t>
            </a:r>
          </a:p>
          <a:p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круглый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год</a:t>
            </a:r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Рисунок 10" descr="D:\Мои Документы\ТОСы\Копия МАТЕРИАЛЫ К КОНКУРСУ ТОС ЗА 2016 ГОД\2017\SAM_1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857628"/>
            <a:ext cx="4660813" cy="280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4357694"/>
            <a:ext cx="9144000" cy="221455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 без всякого сомненья - есть хорошее решенье,</a:t>
            </a:r>
            <a:br>
              <a:rPr lang="ru-RU" sz="2400" b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Бег полезен и </a:t>
            </a:r>
            <a:r>
              <a:rPr lang="ru-RU" sz="2400" b="1" cap="all" dirty="0" err="1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игра-занимайся</a:t>
            </a:r>
            <a:r>
              <a:rPr lang="ru-RU" sz="2400" b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детвора!</a:t>
            </a:r>
            <a:endParaRPr lang="ru-RU" sz="2400" b="1" cap="all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Рисунок 5" descr="D:\Мои Документы\ТОСы\Копия МАТЕРИАЛЫ К КОНКУРСУ ТОС ЗА 2016 ГОД\SAM_11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6357982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4357694"/>
            <a:ext cx="9144000" cy="221455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Конкурс на лучшую елочную игрушку удался!</a:t>
            </a:r>
            <a:endParaRPr lang="ru-RU" sz="2400" b="1" i="1" u="sng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Весёлая, желанная морозная пора —</a:t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От холода румяная смеётся детвора!</a:t>
            </a:r>
            <a:endParaRPr lang="ru-RU" sz="24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 descr="D:\Мои Документы\ТОСы\Копия МАТЕРИАЛЫ К КОНКУРСУ ТОС ЗА 2016 ГОД\2017\SAM_11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14290"/>
            <a:ext cx="6019825" cy="4724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3143248"/>
            <a:ext cx="8501122" cy="785818"/>
          </a:xfrm>
        </p:spPr>
        <p:txBody>
          <a:bodyPr>
            <a:noAutofit/>
          </a:bodyPr>
          <a:lstStyle/>
          <a:p>
            <a:pPr algn="l"/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Работы по уходу за деревенским садом ведутся круглый год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 descr="D:\Мои Документы\ТОСы\Копия МАТЕРИАЛЫ К КОНКУРСУ ТОС ЗА 2016 ГОД\2017\САд 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657725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:\Мои Документы\ТОСы\Копия МАТЕРИАЛЫ К КОНКУРСУ ТОС ЗА 2016 ГОД\2017\Сад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357686" y="3571876"/>
            <a:ext cx="4562475" cy="307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072066" y="4429132"/>
            <a:ext cx="3786182" cy="221455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Разнообразней год от года </a:t>
            </a:r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чудесный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уголок природы!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елена 1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302895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282" y="428604"/>
            <a:ext cx="5357850" cy="207170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Любительница красоты </a:t>
            </a:r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разводит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под окном цветы. 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Рисунок 6" descr="D:\Мои Документы\ТОСы\Копия МАТЕРИАЛЫ К КОНКУРСУ ТОС ЗА 2016 ГОД\2017\елена 1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14686"/>
            <a:ext cx="4476750" cy="321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14282" y="4143380"/>
            <a:ext cx="3786182" cy="228599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Как символ чистой красоты,</a:t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Ведь очень трудно без мечты!</a:t>
            </a:r>
            <a:endParaRPr lang="ru-RU" sz="2400" b="1" cap="all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43504" y="500042"/>
            <a:ext cx="3857652" cy="2571768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Цветы нам дарят настроенье и пробуждают вдохновенье,</a:t>
            </a:r>
            <a: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Рисунок 7" descr="IMG_103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283" y="214290"/>
            <a:ext cx="4786346" cy="314327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Рисунок 8" descr="подворье Кудрявцевых 01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14810" y="3429000"/>
            <a:ext cx="4721225" cy="32194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>
    <p:wheel spokes="2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14282" y="428604"/>
            <a:ext cx="4786314" cy="235745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u="sng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Юлия </a:t>
            </a:r>
            <a:r>
              <a:rPr lang="ru-RU" sz="2400" b="1" i="1" cap="all" dirty="0" err="1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Горнова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 </a:t>
            </a:r>
          </a:p>
          <a:p>
            <a:pPr algn="ctr"/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несмотря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на юный возраст, 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стала призером конкурса «Юный цветовод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»</a:t>
            </a:r>
            <a:endParaRPr lang="ru-RU" sz="24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Рисунок 6" descr="D:\Мои Документы\ТОСы\Копия МАТЕРИАЛЫ К КОНКУРСУ ТОС ЗА 2016 ГОД\Новая папка (2)\мои 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14290"/>
            <a:ext cx="3686177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D:\Мои Документы\ТОСы\Копия МАТЕРИАЛЫ К КОНКУРСУ ТОС ЗА 2016 ГОД\Новая папка (2)\мои 0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86124"/>
            <a:ext cx="4714908" cy="3295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pull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786314" y="1071546"/>
            <a:ext cx="4214810" cy="192882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Супруги Кудрявцевы - призеры конкурса «Лучший цветовод»</a:t>
            </a:r>
            <a:endParaRPr lang="ru-RU" sz="24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Новая папка (2)\IMG_0731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4282" y="214290"/>
            <a:ext cx="4467225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Мои Документы\ТОСы\Копия МАТЕРИАЛЫ К КОНКУРСУ ТОС ЗА 2016 ГОД\Новая папка (2)\IMG_22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643314"/>
            <a:ext cx="4714908" cy="2971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4429132"/>
            <a:ext cx="8786842" cy="192882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Победительницы конкурса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   «Самый активный пенсионер на субботнике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»</a:t>
            </a:r>
          </a:p>
          <a:p>
            <a:pPr algn="ctr"/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Л.А.Ширяева 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 и  </a:t>
            </a:r>
            <a:r>
              <a:rPr lang="ru-RU" sz="2400" b="1" i="1" cap="all" dirty="0" err="1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В.Ф.Досманова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Рисунок 6" descr="D:\Мои Документы\Мои рисунки\Фото ТОС 011.jpg"/>
          <p:cNvPicPr/>
          <p:nvPr/>
        </p:nvPicPr>
        <p:blipFill>
          <a:blip r:embed="rId3" cstate="print">
            <a:lum contrast="30000"/>
          </a:blip>
          <a:srcRect r="10600"/>
          <a:stretch>
            <a:fillRect/>
          </a:stretch>
        </p:blipFill>
        <p:spPr bwMode="auto">
          <a:xfrm>
            <a:off x="1785918" y="357166"/>
            <a:ext cx="5600700" cy="3896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pull dir="r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57158" y="3786190"/>
            <a:ext cx="8501154" cy="235745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r"/>
            <a:r>
              <a:rPr lang="ru-RU" sz="2400" b="1" i="1" cap="all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Вручение  председателем </a:t>
            </a:r>
            <a:r>
              <a:rPr lang="ru-RU" sz="2400" b="1" i="1" cap="all" dirty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Никольского ТОС Тереховой Л.А</a:t>
            </a:r>
            <a:r>
              <a:rPr lang="ru-RU" sz="2400" b="1" i="1" cap="all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</a:p>
          <a:p>
            <a:pPr algn="r"/>
            <a:endParaRPr lang="ru-RU" sz="2400" b="1" i="1" cap="all" dirty="0">
              <a:solidFill>
                <a:srgbClr val="7030A0"/>
              </a:solidFill>
              <a:latin typeface="+mj-lt"/>
            </a:endParaRPr>
          </a:p>
          <a:p>
            <a:pPr algn="r"/>
            <a:r>
              <a:rPr lang="ru-RU" sz="2400" b="1" i="1" cap="all" dirty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подарков детворе </a:t>
            </a:r>
            <a:endParaRPr lang="ru-RU" sz="2400" b="1" i="1" cap="all" dirty="0" smtClean="0">
              <a:solidFill>
                <a:srgbClr val="7030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r"/>
            <a:endParaRPr lang="ru-RU" sz="2400" b="1" i="1" cap="all" dirty="0" smtClean="0">
              <a:solidFill>
                <a:srgbClr val="7030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r"/>
            <a:r>
              <a:rPr lang="ru-RU" sz="2400" b="1" i="1" cap="all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ко </a:t>
            </a:r>
            <a:r>
              <a:rPr lang="ru-RU" sz="2400" b="1" i="1" cap="all" dirty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Дню Знаний </a:t>
            </a:r>
            <a:endParaRPr lang="ru-RU" sz="2400" b="1" i="1" cap="all" dirty="0" smtClean="0">
              <a:solidFill>
                <a:srgbClr val="7030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r"/>
            <a:endParaRPr lang="ru-RU" sz="2400" b="1" i="1" cap="all" dirty="0" smtClean="0">
              <a:solidFill>
                <a:srgbClr val="7030A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r"/>
            <a:r>
              <a:rPr lang="ru-RU" sz="2400" b="1" i="1" cap="all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 </a:t>
            </a:r>
            <a:r>
              <a:rPr lang="ru-RU" sz="2400" b="1" i="1" cap="all" dirty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Новому году</a:t>
            </a:r>
            <a:r>
              <a:rPr lang="ru-RU" sz="2400" b="1" i="1" cap="all" dirty="0" smtClean="0">
                <a:solidFill>
                  <a:srgbClr val="7030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  <a:endParaRPr lang="ru-RU" sz="2400" b="1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Рисунок 3" descr="D:\Мои Документы\ТОСы\Копия МАТЕРИАЛЫ К КОНКУРСУ ТОС ЗА 2016 ГОД\2017\1 сентября 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14290"/>
            <a:ext cx="4524375" cy="2990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D:\Мои Документы\ТОСы\Копия МАТЕРИАЛЫ К КОНКУРСУ ТОС ЗА 2016 ГОД\2017\27 декабря Новогодний утренник в школе 0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643314"/>
            <a:ext cx="4486275" cy="3000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00034" y="3500438"/>
            <a:ext cx="3857652" cy="264320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Это жизни триумф без сомненья -</a:t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Опыт жизненный очень богатый!</a:t>
            </a:r>
            <a: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ru-RU" sz="2400" i="1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endParaRPr lang="ru-RU" sz="2400" dirty="0"/>
          </a:p>
        </p:txBody>
      </p:sp>
      <p:pic>
        <p:nvPicPr>
          <p:cNvPr id="7" name="Рисунок 6" descr="D:\Мои Документы\ТОСы\Копия МАТЕРИАЛЫ К КОНКУРСУ ТОС ЗА 2016 ГОД\2017\Юбиляры Буд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628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Мои Документы\ТОСы\Копия МАТЕРИАЛЫ К КОНКУРСУ ТОС ЗА 2016 ГОД\2017\Юбиляры 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4263272" cy="3115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000" y="571480"/>
            <a:ext cx="4572000" cy="207170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Восемьдесят, девяносто —  это, 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право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 солидные даты 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—</a:t>
            </a:r>
            <a:endParaRPr lang="ru-RU" sz="2400" cap="all" dirty="0"/>
          </a:p>
        </p:txBody>
      </p:sp>
    </p:spTree>
  </p:cSld>
  <p:clrMapOvr>
    <a:masterClrMapping/>
  </p:clrMapOvr>
  <p:transition>
    <p:newsfla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8596" y="3857628"/>
            <a:ext cx="8358246" cy="271464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u="sng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dirty="0"/>
              <a:t> </a:t>
            </a:r>
            <a: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Вспомним всех поимённо, </a:t>
            </a:r>
            <a:endParaRPr lang="ru-RU" sz="2400" b="1" i="1" cap="all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Горем </a:t>
            </a:r>
            <a: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вспомним своим... </a:t>
            </a:r>
            <a:b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ru-RU" sz="2400" b="1" i="1" cap="all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Это </a:t>
            </a:r>
            <a: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нужно  не мёртвым! </a:t>
            </a:r>
            <a:b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ru-RU" sz="2400" b="1" i="1" cap="all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Это </a:t>
            </a:r>
            <a: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надо  живым! </a:t>
            </a:r>
            <a:endParaRPr lang="ru-RU" sz="2400" b="1" i="1" cap="all" dirty="0" smtClean="0">
              <a:solidFill>
                <a:srgbClr val="00206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ctr"/>
            <a:endParaRPr lang="ru-RU" sz="2400" b="1" i="1" cap="all" dirty="0">
              <a:solidFill>
                <a:srgbClr val="002060"/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 </a:t>
            </a:r>
            <a:r>
              <a:rPr lang="ru-RU" sz="2400" b="1" i="1" cap="all" dirty="0" smtClean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                                                    </a:t>
            </a:r>
            <a:r>
              <a:rPr lang="ru-RU" sz="2400" b="1" i="1" cap="all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(Р.Рождественский)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i="1" cap="all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" name="Рисунок 9" descr="D:\Мои Документы\ТОСы\Копия МАТЕРИАЛЫ К КОНКУРСУ ТОС ЗА 2016 ГОД\2017\литературно-музыкальный вечер Поклонимся великим тем годам 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4048125" cy="3106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D:\Мои Документы\ТОСы\Копия МАТЕРИАЛЫ К КОНКУРСУ ТОС ЗА 2016 ГОД\2017\литературно-музыкальный вечер Поклонимся великим тем годам 0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50059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8596" y="4357694"/>
            <a:ext cx="8358246" cy="200026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Живым </a:t>
            </a: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–Героев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чтить, не забывать,</a:t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Их имена хранить в  бессмертных списках,</a:t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Об их отваге всем напоминать</a:t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 класть цветы к подножьям обелисков!</a:t>
            </a:r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25 сентября День освобождения Смоленщины 0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14290"/>
            <a:ext cx="5786478" cy="4286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143504" y="4000504"/>
            <a:ext cx="3643338" cy="2214578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Никто не забыт, </a:t>
            </a:r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и</a:t>
            </a:r>
          </a:p>
          <a:p>
            <a:pPr algn="ctr"/>
            <a:endParaRPr lang="ru-RU" sz="2400" b="1" i="1" cap="all" dirty="0" smtClean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ничто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не забыто!</a:t>
            </a:r>
            <a:endParaRPr lang="ru-RU" sz="2400" b="1" cap="all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Рисунок 3" descr="D:\Мои Документы\ТОСы\Копия МАТЕРИАЛЫ К КОНКУРСУ ТОС ЗА 2016 ГОД\2017\SAM_10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14290"/>
            <a:ext cx="4800599" cy="307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K:\Новая папка\SAM_0980.JPG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42844" y="3500438"/>
            <a:ext cx="4929222" cy="3146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4282" y="357166"/>
            <a:ext cx="3643338" cy="278608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Словно огонь, </a:t>
            </a:r>
            <a:endParaRPr lang="ru-RU" sz="2400" b="1" i="1" cap="all" dirty="0" smtClean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endParaRPr lang="ru-RU" sz="2400" b="1" i="1" cap="all" dirty="0">
              <a:solidFill>
                <a:srgbClr val="00206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у </a:t>
            </a:r>
            <a: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подножья – гвоздика.</a:t>
            </a:r>
            <a:br>
              <a:rPr lang="ru-RU" sz="2400" b="1" i="1" cap="all" dirty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endParaRPr lang="ru-RU" sz="2400" b="1" cap="all" dirty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4942" y="1214422"/>
            <a:ext cx="3714776" cy="3000396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Весенняя высадка цветов и облагораживание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территории у Стены Памяти</a:t>
            </a:r>
            <a:endParaRPr lang="ru-RU" sz="24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28597" y="285728"/>
            <a:ext cx="4572032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28596" y="3500438"/>
            <a:ext cx="4572032" cy="3119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857752" y="285728"/>
            <a:ext cx="4286248" cy="5072098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Куда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б ни шёл, ни ехал ты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                                                       Но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здесь остановись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,                                                      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Могиле этой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дорогой                                                     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Всем сердцем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поклонись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!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                                                                                      (М.Исаковский)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Рисунок 8" descr="D:\Мои Документы\ТОСы\Копия МАТЕРИАЛЫ К КОНКУРСУ ТОС ЗА 2016 ГОД\2017\SAM_09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572032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D:\Мои Документы\ТОСы\Копия МАТЕРИАЛЫ К КОНКУРСУ ТОС ЗА 2016 ГОД\2017\SAM_10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3571876"/>
            <a:ext cx="4500593" cy="3062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strip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14282" y="785794"/>
            <a:ext cx="4000528" cy="492922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Как продолжение жизни 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солдат</a:t>
            </a:r>
          </a:p>
          <a:p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Под звёздами мирной 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державы</a:t>
            </a:r>
          </a:p>
          <a:p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/>
            </a:r>
            <a:b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</a:b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Цветы на ратных могилах 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горят</a:t>
            </a:r>
          </a:p>
          <a:p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Венками немеркнущей славы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.</a:t>
            </a:r>
            <a:endParaRPr lang="ru-RU" sz="2400" b="1" i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SAM_0983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214290"/>
            <a:ext cx="4783134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:\Мои Документы\ТОСы\Копия МАТЕРИАЛЫ К КОНКУРСУ ТОС ЗА 2016 ГОД\2017\SAM_0984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3429000"/>
            <a:ext cx="4805361" cy="3209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714620"/>
            <a:ext cx="8715436" cy="1571636"/>
          </a:xfrm>
          <a:ln>
            <a:noFill/>
          </a:ln>
        </p:spPr>
        <p:txBody>
          <a:bodyPr>
            <a:noAutofit/>
          </a:bodyPr>
          <a:lstStyle/>
          <a:p>
            <a:pPr algn="r"/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Весенняя высадка цветов 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и облагораживание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    территории </a:t>
            </a:r>
            <a:b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у </a:t>
            </a:r>
            <a:r>
              <a:rPr lang="ru-RU" sz="2400" i="1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Стены Памяти</a:t>
            </a:r>
            <a:endParaRPr lang="ru-RU" sz="24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 descr="D:\Мои Документы\ТОСы\Копия МАТЕРИАЛЫ К КОНКУРСУ ТОС ЗА 2016 ГОД\2017\Субботники\SAM_09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290"/>
            <a:ext cx="4505325" cy="2838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Мои Документы\ТОСы\Копия МАТЕРИАЛЫ К КОНКУРСУ ТОС ЗА 2016 ГОД\Новая папка (2)\Субботник\Субботник 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500594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8992" y="285728"/>
            <a:ext cx="5500726" cy="285754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Ямочный ремонт деревенских дорог,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уборка обочин,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/>
            </a:r>
            <a:b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2400" i="1" dirty="0" err="1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окашивание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молодых посадок –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Субботники\Фото ТОС 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286148" cy="407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D:\Мои Документы\ТОСы\Копия МАТЕРИАЛЫ К КОНКУРСУ ТОС ЗА 2016 ГОД\2017\Субботники\SAM_1080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714744" y="3429000"/>
            <a:ext cx="5143536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4500570"/>
            <a:ext cx="3643306" cy="1928826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работы на субботниках в любой сезон невпроворот!</a:t>
            </a: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4286248" cy="3643338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Заботиться давайте вместе будем</a:t>
            </a:r>
            <a:br>
              <a:rPr lang="ru-RU" sz="2400" i="1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2400" i="1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О местности, в которой мы живём —</a:t>
            </a:r>
            <a:br>
              <a:rPr lang="ru-RU" sz="2400" i="1" dirty="0" smtClean="0"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 descr="D:\Мои Документы\ТОСы\Копия МАТЕРИАЛЫ К КОНКУРСУ ТОС ЗА 2016 ГОД\2017\Субботники\SAM_09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876"/>
            <a:ext cx="4669830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D:\Мои Документы\ТОСы\Копия МАТЕРИАЛЫ К КОНКУРСУ ТОС ЗА 2016 ГОД\2017\Субботники\SAM_10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14290"/>
            <a:ext cx="4551045" cy="3171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000628" y="3571876"/>
            <a:ext cx="4143372" cy="3071810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Её украсить чтобы, можно людям</a:t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Пожертвовать одним субботним днём!</a:t>
            </a: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Мои Документы\ТОСы\Копия МАТЕРИАЛЫ К КОНКУРСУ ТОС ЗА 2016 ГОД\2017\Субботники\SAM_0958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4283" y="214291"/>
            <a:ext cx="4929222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D:\Мои Документы\ТОСы\Копия МАТЕРИАЛЫ К КОНКУРСУ ТОС ЗА 2016 ГОД\2017\Субботники\SAM_09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429000"/>
            <a:ext cx="4857783" cy="3278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000628" y="1714488"/>
            <a:ext cx="4143372" cy="3071810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>На субботнике в субботу много сделаем работы!</a:t>
            </a: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142844" y="3500438"/>
            <a:ext cx="3857652" cy="264318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Будет чистота у нас, и порадуется глаз!</a:t>
            </a: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D:\Мои Документы\ТОСы\Копия МАТЕРИАЛЫ К КОНКУРСУ ТОС ЗА 2016 ГОД\2017\Субботники\SAM_09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695825" cy="2827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D:\Мои Документы\ТОСы\Копия МАТЕРИАЛЫ К КОНКУРСУ ТОС ЗА 2016 ГОД\2017\Субботники\SAM_09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286124"/>
            <a:ext cx="4791075" cy="326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628" y="214290"/>
            <a:ext cx="4143372" cy="2643182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Лихо </a:t>
            </a:r>
            <a:r>
              <a:rPr lang="ru-RU" sz="2400" b="1" i="1" cap="all" dirty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трудится народ, вытирает только пот.</a:t>
            </a: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r>
              <a:rPr lang="ru-RU" sz="2400" b="1" i="1" cap="all" dirty="0" smtClean="0">
                <a:solidFill>
                  <a:schemeClr val="accent6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285720" y="1357298"/>
            <a:ext cx="3643370" cy="3643314"/>
          </a:xfrm>
          <a:prstGeom prst="rect">
            <a:avLst/>
          </a:prstGeom>
          <a:ln>
            <a:noFill/>
          </a:ln>
        </p:spPr>
        <p:txBody>
          <a:bodyPr vert="horz" lIns="45720" tIns="0" rIns="45720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ru-RU" sz="2400" i="1" cap="all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Начальный этап расчистки катка.</a:t>
            </a:r>
            <a:endParaRPr lang="ru-RU" sz="2400" b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2400" b="1" i="1" cap="all" dirty="0" smtClean="0">
              <a:solidFill>
                <a:schemeClr val="accent4">
                  <a:lumMod val="50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+mj-lt"/>
            </a:endParaRPr>
          </a:p>
          <a:p>
            <a:pPr algn="ctr"/>
            <a:r>
              <a:rPr lang="ru-RU" sz="2400" b="1" i="1" cap="all" dirty="0" err="1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ТОСовцы</a:t>
            </a:r>
            <a:r>
              <a:rPr lang="ru-RU" sz="2400" b="1" i="1" cap="all" dirty="0" smtClean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 </a:t>
            </a:r>
            <a:r>
              <a:rPr lang="ru-RU" sz="2400" b="1" i="1" cap="all" dirty="0">
                <a:solidFill>
                  <a:schemeClr val="accent4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+mj-lt"/>
              </a:rPr>
              <a:t>- активные участники.</a:t>
            </a:r>
            <a:endParaRPr lang="ru-RU" sz="2400" b="1" cap="all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D:\Мои Документы\ТОСы\Копия МАТЕРИАЛЫ К КОНКУРСУ ТОС ЗА 2016 ГОД\2017\SAM_1120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071934" y="285728"/>
            <a:ext cx="473392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D:\Мои Документы\ТОСы\Копия МАТЕРИАЛЫ К КОНКУРСУ ТОС ЗА 2016 ГОД\2017\SAM_1123.JPG"/>
          <p:cNvPicPr/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071934" y="3643314"/>
            <a:ext cx="478155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pull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372</TotalTime>
  <Words>69</Words>
  <Application>Microsoft Office PowerPoint</Application>
  <PresentationFormat>Экран (4:3)</PresentationFormat>
  <Paragraphs>121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Презентация территориального общественного самоуправления деревни Никольское </vt:lpstr>
      <vt:lpstr>Работы по уходу за деревенским садом ведутся круглый год</vt:lpstr>
      <vt:lpstr>Весенняя высадка цветов и облагораживание  территории у Стены Памяти</vt:lpstr>
      <vt:lpstr>Весенняя высадка цветов и облагораживание       территории  у Стены Памяти</vt:lpstr>
      <vt:lpstr>Ямочный ремонт деревенских дорог,   уборка обочин,  окашивание молодых посадок – </vt:lpstr>
      <vt:lpstr>Заботиться давайте вместе будем О местности, в которой мы живём —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Работы по уходу за деревенским садом ведутся круглый год</dc:title>
  <dc:creator>Белова</dc:creator>
  <cp:lastModifiedBy>Белова</cp:lastModifiedBy>
  <cp:revision>30</cp:revision>
  <dcterms:created xsi:type="dcterms:W3CDTF">2017-09-26T04:34:09Z</dcterms:created>
  <dcterms:modified xsi:type="dcterms:W3CDTF">2017-09-26T10:46:17Z</dcterms:modified>
</cp:coreProperties>
</file>