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354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0C052-DDAA-417A-86A5-14AB0466D517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41481-1491-41CB-A4C9-7D0ACCE92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0DDAB-C59C-4214-8C08-116F4C38898D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7846-6C56-423D-AF88-1D40C58FE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C4293-D627-4170-A5D9-1AA73645B813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173E6-F78A-4D5B-8B59-5748A2E2E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5C9E-B0F1-44AA-A881-E41AE1375EC0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A07A5-B5FE-43C9-8B1E-301F78B56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9D979-4990-42C4-B503-7C1D74A808C9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C09CA-9DCB-48F7-AC6E-FBFFEC8B8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324FD-827C-4EC4-B958-F1647028073C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B40D6-ECAB-485A-810E-A19213C63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C47B7-8789-4BE2-BE38-B2F80B6324EE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3F9E1-ABE7-4606-B453-7C075271F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5D9F6-D712-466F-842C-D8075B1B3874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0C3DF-B7A1-4C61-9DBC-3BF2C7143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54003-903A-40FE-8FE5-026A3A0D926D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B4BCD-6963-450E-8E2F-963A19D9F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0713F-8C57-482C-9F2A-B2A6169234BA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978CA-34C5-47EF-AD61-196AE3012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E9B9C-6F79-450A-AD19-0F8735E5D628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76EB6-B525-4AF2-B7ED-DBFBD3034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FCA37F-9B29-4651-BF4B-B7E0041C0E73}" type="datetimeFigureOut">
              <a:rPr lang="ru-RU"/>
              <a:pPr>
                <a:defRPr/>
              </a:pPr>
              <a:t>29.05.2020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875456-6D6C-4FF1-AC52-8EC805006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3" r:id="rId2"/>
    <p:sldLayoutId id="2147483732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33" r:id="rId9"/>
    <p:sldLayoutId id="2147483729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214554"/>
            <a:ext cx="7851648" cy="321471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Дизайн-проект (эскиз) благоустройства </a:t>
            </a:r>
            <a:br>
              <a:rPr lang="ru-RU" sz="4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4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набережной реки Вазузы </a:t>
            </a:r>
            <a:r>
              <a:rPr lang="ru-RU" sz="4400" b="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br>
              <a:rPr lang="ru-RU" sz="4400" b="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4400" b="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(в южной части  г. Сычевка)</a:t>
            </a:r>
            <a:endParaRPr lang="ru-RU" sz="4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285860"/>
            <a:ext cx="7854950" cy="1252538"/>
          </a:xfrm>
        </p:spPr>
        <p:txBody>
          <a:bodyPr>
            <a:normAutofit/>
          </a:bodyPr>
          <a:lstStyle/>
          <a:p>
            <a:pPr marR="0" algn="ctr"/>
            <a:r>
              <a:rPr lang="ru-RU" sz="2400" b="1" dirty="0" smtClean="0">
                <a:latin typeface="Calibri" pitchFamily="34" charset="0"/>
              </a:rPr>
              <a:t>Сычевское городское поселение </a:t>
            </a:r>
          </a:p>
          <a:p>
            <a:pPr marR="0" algn="ctr"/>
            <a:r>
              <a:rPr lang="ru-RU" sz="2400" b="1" dirty="0" smtClean="0">
                <a:latin typeface="Calibri" pitchFamily="34" charset="0"/>
              </a:rPr>
              <a:t>Сычевского района Смоленской области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143250" y="6072188"/>
            <a:ext cx="2857500" cy="538162"/>
          </a:xfrm>
          <a:prstGeom prst="rect">
            <a:avLst/>
          </a:prstGeom>
        </p:spPr>
        <p:txBody>
          <a:bodyPr lIns="0" rIns="18288">
            <a:normAutofit fontScale="62500" lnSpcReduction="20000"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>
                <a:latin typeface="Calibri" pitchFamily="34" charset="0"/>
              </a:rPr>
              <a:t>г.Сычевка </a:t>
            </a:r>
            <a:endParaRPr lang="ru-RU" sz="2600" b="1" dirty="0" smtClean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2020 </a:t>
            </a:r>
            <a:r>
              <a:rPr lang="ru-RU" sz="2600" b="1" dirty="0">
                <a:latin typeface="Calibri" pitchFamily="34" charset="0"/>
              </a:rPr>
              <a:t>год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429256" y="285728"/>
            <a:ext cx="3357586" cy="1143008"/>
          </a:xfrm>
          <a:prstGeom prst="rect">
            <a:avLst/>
          </a:prstGeom>
        </p:spPr>
        <p:txBody>
          <a:bodyPr lIns="0" rIns="18288">
            <a:noAutofit/>
          </a:bodyPr>
          <a:lstStyle/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УТВЕРЖДЕН</a:t>
            </a:r>
          </a:p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распоряжением Администрации муниципального образования </a:t>
            </a:r>
          </a:p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«Сычевский район» </a:t>
            </a:r>
          </a:p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Смоленской области  </a:t>
            </a:r>
          </a:p>
          <a:p>
            <a:pPr algn="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от 04.02.2020 года № 60-р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71480"/>
            <a:ext cx="7854950" cy="1252538"/>
          </a:xfrm>
        </p:spPr>
        <p:txBody>
          <a:bodyPr>
            <a:normAutofit/>
          </a:bodyPr>
          <a:lstStyle/>
          <a:p>
            <a:pPr marR="0" algn="ctr"/>
            <a:r>
              <a:rPr lang="ru-RU" sz="2800" b="1" dirty="0" smtClean="0">
                <a:latin typeface="Calibri" pitchFamily="34" charset="0"/>
              </a:rPr>
              <a:t>Работы, планируемые по благоустройству набережной реки Вазузы в 2020 году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143250" y="6072188"/>
            <a:ext cx="2857500" cy="538162"/>
          </a:xfrm>
          <a:prstGeom prst="rect">
            <a:avLst/>
          </a:prstGeom>
        </p:spPr>
        <p:txBody>
          <a:bodyPr lIns="0" rIns="18288">
            <a:normAutofit fontScale="62500" lnSpcReduction="20000"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>
                <a:latin typeface="Calibri" pitchFamily="34" charset="0"/>
              </a:rPr>
              <a:t>г.Сычевка </a:t>
            </a:r>
            <a:endParaRPr lang="ru-RU" sz="2600" b="1" dirty="0" smtClean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2020 </a:t>
            </a:r>
            <a:r>
              <a:rPr lang="ru-RU" sz="2600" b="1" dirty="0">
                <a:latin typeface="Calibri" pitchFamily="34" charset="0"/>
              </a:rPr>
              <a:t>год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571472" y="1928802"/>
            <a:ext cx="821537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ru-RU" sz="2000" dirty="0" smtClean="0"/>
              <a:t>1. Планировка территории вдоль набережной (очистка от мусора, расчистка площадей от кустарника, планировка территории)</a:t>
            </a:r>
          </a:p>
          <a:p>
            <a:endParaRPr lang="ru-RU" sz="2000" dirty="0" smtClean="0"/>
          </a:p>
          <a:p>
            <a:r>
              <a:rPr lang="ru-RU" sz="2000" dirty="0" smtClean="0"/>
              <a:t>2. Установка паркового оборудования (урны, деревянные скамьи, полукруглая скамья с цветником, бетонные ограждающие полусферы)</a:t>
            </a:r>
          </a:p>
          <a:p>
            <a:endParaRPr lang="ru-RU" sz="2000" dirty="0" smtClean="0"/>
          </a:p>
          <a:p>
            <a:r>
              <a:rPr lang="ru-RU" sz="2000" dirty="0" smtClean="0"/>
              <a:t>3. Устройство  пешеходного ограждения.</a:t>
            </a:r>
          </a:p>
          <a:p>
            <a:endParaRPr lang="ru-RU" sz="2000" dirty="0" smtClean="0"/>
          </a:p>
          <a:p>
            <a:r>
              <a:rPr lang="ru-RU" sz="2000" dirty="0" smtClean="0"/>
              <a:t>4. Устройство площадки для </a:t>
            </a:r>
            <a:r>
              <a:rPr lang="ru-RU" sz="2000" dirty="0" err="1" smtClean="0"/>
              <a:t>арт-объектов</a:t>
            </a:r>
            <a:r>
              <a:rPr lang="ru-RU" sz="2000" dirty="0" smtClean="0"/>
              <a:t> и площадки спуску к роднику. </a:t>
            </a:r>
          </a:p>
          <a:p>
            <a:endParaRPr lang="ru-RU" sz="2000" dirty="0" smtClean="0"/>
          </a:p>
          <a:p>
            <a:r>
              <a:rPr lang="ru-RU" sz="2000" dirty="0" smtClean="0"/>
              <a:t>5. Реставрация букв «СЫЧЕВКА» с устройством их освещения светодиодными прожекторами.</a:t>
            </a:r>
          </a:p>
          <a:p>
            <a:endParaRPr lang="ru-RU" sz="2000" dirty="0" smtClean="0"/>
          </a:p>
          <a:p>
            <a:r>
              <a:rPr lang="ru-RU" sz="2000" dirty="0" smtClean="0"/>
              <a:t>6. Установка </a:t>
            </a:r>
            <a:r>
              <a:rPr lang="ru-RU" sz="2000" dirty="0" err="1" smtClean="0"/>
              <a:t>арт-объектов</a:t>
            </a:r>
            <a:r>
              <a:rPr lang="ru-RU" sz="2000" dirty="0" smtClean="0"/>
              <a:t> «СЫЧ». 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143250" y="6072188"/>
            <a:ext cx="2857500" cy="538162"/>
          </a:xfrm>
          <a:prstGeom prst="rect">
            <a:avLst/>
          </a:prstGeom>
        </p:spPr>
        <p:txBody>
          <a:bodyPr lIns="0" rIns="18288">
            <a:normAutofit fontScale="62500" lnSpcReduction="20000"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>
                <a:latin typeface="Calibri" pitchFamily="34" charset="0"/>
              </a:rPr>
              <a:t>г.Сычевка </a:t>
            </a:r>
            <a:endParaRPr lang="ru-RU" sz="2600" b="1" dirty="0" smtClean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2020 </a:t>
            </a:r>
            <a:r>
              <a:rPr lang="ru-RU" sz="2600" b="1" dirty="0">
                <a:latin typeface="Calibri" pitchFamily="34" charset="0"/>
              </a:rPr>
              <a:t>год</a:t>
            </a:r>
          </a:p>
        </p:txBody>
      </p:sp>
      <p:sp>
        <p:nvSpPr>
          <p:cNvPr id="614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286375" y="1000125"/>
            <a:ext cx="3538538" cy="1500181"/>
          </a:xfrm>
        </p:spPr>
        <p:txBody>
          <a:bodyPr/>
          <a:lstStyle/>
          <a:p>
            <a:pPr marR="0" algn="ctr"/>
            <a:r>
              <a:rPr lang="ru-RU" b="1" dirty="0" smtClean="0"/>
              <a:t>                                                   Условные </a:t>
            </a:r>
          </a:p>
          <a:p>
            <a:pPr marR="0" algn="ctr"/>
            <a:r>
              <a:rPr lang="ru-RU" b="1" dirty="0" smtClean="0"/>
              <a:t>обозначения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4914900" cy="515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7" y="2643182"/>
            <a:ext cx="3580083" cy="338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143250" y="6072188"/>
            <a:ext cx="2857500" cy="538162"/>
          </a:xfrm>
          <a:prstGeom prst="rect">
            <a:avLst/>
          </a:prstGeom>
        </p:spPr>
        <p:txBody>
          <a:bodyPr lIns="0" rIns="18288">
            <a:normAutofit fontScale="62500" lnSpcReduction="20000"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>
                <a:latin typeface="Calibri" pitchFamily="34" charset="0"/>
              </a:rPr>
              <a:t>г.Сычевка </a:t>
            </a:r>
            <a:endParaRPr lang="ru-RU" sz="2600" b="1" dirty="0" smtClean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2020 </a:t>
            </a:r>
            <a:r>
              <a:rPr lang="ru-RU" sz="2600" b="1" dirty="0">
                <a:latin typeface="Calibri" pitchFamily="34" charset="0"/>
              </a:rPr>
              <a:t>год</a:t>
            </a:r>
          </a:p>
        </p:txBody>
      </p:sp>
      <p:sp>
        <p:nvSpPr>
          <p:cNvPr id="7171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929322" y="1214422"/>
            <a:ext cx="2643187" cy="1143008"/>
          </a:xfrm>
        </p:spPr>
        <p:txBody>
          <a:bodyPr/>
          <a:lstStyle/>
          <a:p>
            <a:pPr marR="0" algn="ctr"/>
            <a:r>
              <a:rPr lang="ru-RU" b="1" dirty="0" smtClean="0"/>
              <a:t>Условные </a:t>
            </a:r>
          </a:p>
          <a:p>
            <a:pPr marR="0" algn="ctr"/>
            <a:r>
              <a:rPr lang="ru-RU" b="1" dirty="0" smtClean="0"/>
              <a:t>обозначения</a:t>
            </a:r>
          </a:p>
          <a:p>
            <a:pPr marR="0" algn="ctr"/>
            <a:endParaRPr lang="ru-RU" b="1" dirty="0" smtClean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57188" y="571500"/>
            <a:ext cx="8358187" cy="538163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400" b="1" dirty="0">
                <a:latin typeface="Calibri" pitchFamily="34" charset="0"/>
              </a:rPr>
              <a:t> План-схема набережной реки Вазузы после благоустройства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523398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125"/>
          <a:stretch>
            <a:fillRect/>
          </a:stretch>
        </p:blipFill>
        <p:spPr bwMode="auto">
          <a:xfrm>
            <a:off x="5500694" y="2285992"/>
            <a:ext cx="340523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143250" y="6072188"/>
            <a:ext cx="2857500" cy="538162"/>
          </a:xfrm>
          <a:prstGeom prst="rect">
            <a:avLst/>
          </a:prstGeom>
        </p:spPr>
        <p:txBody>
          <a:bodyPr lIns="0" rIns="18288">
            <a:normAutofit fontScale="62500" lnSpcReduction="20000"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>
                <a:latin typeface="Calibri" pitchFamily="34" charset="0"/>
              </a:rPr>
              <a:t>г.Сычевка </a:t>
            </a:r>
            <a:endParaRPr lang="ru-RU" sz="2600" b="1" dirty="0" smtClean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2020 </a:t>
            </a:r>
            <a:r>
              <a:rPr lang="ru-RU" sz="2600" b="1" dirty="0">
                <a:latin typeface="Calibri" pitchFamily="34" charset="0"/>
              </a:rPr>
              <a:t>год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500042"/>
            <a:ext cx="9144000" cy="785818"/>
          </a:xfrm>
          <a:prstGeom prst="rect">
            <a:avLst/>
          </a:prstGeom>
        </p:spPr>
        <p:txBody>
          <a:bodyPr lIns="0" rIns="18288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smtClean="0">
                <a:latin typeface="Calibri" pitchFamily="34" charset="0"/>
              </a:rPr>
              <a:t>У</a:t>
            </a:r>
            <a:r>
              <a:rPr lang="ru-RU" sz="2600" b="1" dirty="0" smtClean="0">
                <a:latin typeface="Calibri" pitchFamily="34" charset="0"/>
              </a:rPr>
              <a:t>становка паркового оборудования на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набережной </a:t>
            </a:r>
            <a:r>
              <a:rPr lang="ru-RU" sz="2600" b="1" dirty="0">
                <a:latin typeface="Calibri" pitchFamily="34" charset="0"/>
              </a:rPr>
              <a:t>реки Вазузы </a:t>
            </a:r>
            <a:r>
              <a:rPr lang="ru-RU" sz="2600" b="1" dirty="0" smtClean="0">
                <a:latin typeface="Calibri" pitchFamily="34" charset="0"/>
              </a:rPr>
              <a:t>в 2020 году</a:t>
            </a:r>
            <a:endParaRPr lang="ru-RU" sz="2600" b="1" dirty="0">
              <a:latin typeface="Calibri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43438" y="4786322"/>
            <a:ext cx="2786062" cy="538162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000" b="1" dirty="0" smtClean="0">
                <a:latin typeface="Calibri" pitchFamily="34" charset="0"/>
              </a:rPr>
              <a:t>Фото-пример урны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28596" y="4714884"/>
            <a:ext cx="2928958" cy="1000132"/>
          </a:xfrm>
          <a:prstGeom prst="rect">
            <a:avLst/>
          </a:prstGeom>
        </p:spPr>
        <p:txBody>
          <a:bodyPr lIns="0" rIns="18288">
            <a:normAutofit lnSpcReduction="10000"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000" b="1" dirty="0" smtClean="0">
                <a:latin typeface="Calibri" pitchFamily="34" charset="0"/>
              </a:rPr>
              <a:t>Фото-пример деревянной скамьи с бетонным основанием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261646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857364"/>
            <a:ext cx="533400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143250" y="6072188"/>
            <a:ext cx="2857500" cy="538162"/>
          </a:xfrm>
          <a:prstGeom prst="rect">
            <a:avLst/>
          </a:prstGeom>
        </p:spPr>
        <p:txBody>
          <a:bodyPr lIns="0" rIns="18288">
            <a:normAutofit fontScale="62500" lnSpcReduction="20000"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>
                <a:latin typeface="Calibri" pitchFamily="34" charset="0"/>
              </a:rPr>
              <a:t>г.Сычевка </a:t>
            </a:r>
            <a:endParaRPr lang="ru-RU" sz="2600" b="1" dirty="0" smtClean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2020 </a:t>
            </a:r>
            <a:r>
              <a:rPr lang="ru-RU" sz="2600" b="1" dirty="0">
                <a:latin typeface="Calibri" pitchFamily="34" charset="0"/>
              </a:rPr>
              <a:t>год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500042"/>
            <a:ext cx="9144000" cy="785818"/>
          </a:xfrm>
          <a:prstGeom prst="rect">
            <a:avLst/>
          </a:prstGeom>
        </p:spPr>
        <p:txBody>
          <a:bodyPr lIns="0" rIns="18288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400" b="1" dirty="0">
                <a:latin typeface="Calibri" pitchFamily="34" charset="0"/>
              </a:rPr>
              <a:t> </a:t>
            </a:r>
            <a:r>
              <a:rPr lang="ru-RU" sz="2400" b="1" dirty="0" smtClean="0">
                <a:latin typeface="Calibri" pitchFamily="34" charset="0"/>
              </a:rPr>
              <a:t>У</a:t>
            </a:r>
            <a:r>
              <a:rPr lang="ru-RU" sz="2600" b="1" dirty="0" smtClean="0">
                <a:latin typeface="Calibri" pitchFamily="34" charset="0"/>
              </a:rPr>
              <a:t>становка паркового оборудования на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набережной </a:t>
            </a:r>
            <a:r>
              <a:rPr lang="ru-RU" sz="2600" b="1" dirty="0">
                <a:latin typeface="Calibri" pitchFamily="34" charset="0"/>
              </a:rPr>
              <a:t>реки Вазузы </a:t>
            </a:r>
            <a:r>
              <a:rPr lang="ru-RU" sz="2600" b="1" dirty="0" smtClean="0">
                <a:latin typeface="Calibri" pitchFamily="34" charset="0"/>
              </a:rPr>
              <a:t>в 2020 году</a:t>
            </a:r>
            <a:endParaRPr lang="ru-RU" sz="2600" b="1" dirty="0">
              <a:latin typeface="Calibri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357818" y="4429132"/>
            <a:ext cx="3143272" cy="752476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000" b="1" dirty="0" smtClean="0">
                <a:latin typeface="Calibri" pitchFamily="34" charset="0"/>
              </a:rPr>
              <a:t>Фото-пример бетонных ограждающих полусфер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28596" y="4429132"/>
            <a:ext cx="4500594" cy="1000132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000" b="1" dirty="0" smtClean="0">
                <a:latin typeface="Calibri" pitchFamily="34" charset="0"/>
              </a:rPr>
              <a:t>Фото-пример полукруглой скамьи с цветником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44481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643050"/>
            <a:ext cx="2428892" cy="23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143250" y="6072188"/>
            <a:ext cx="2857500" cy="538162"/>
          </a:xfrm>
          <a:prstGeom prst="rect">
            <a:avLst/>
          </a:prstGeom>
        </p:spPr>
        <p:txBody>
          <a:bodyPr lIns="0" rIns="18288">
            <a:normAutofit fontScale="62500" lnSpcReduction="20000"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>
                <a:latin typeface="Calibri" pitchFamily="34" charset="0"/>
              </a:rPr>
              <a:t>г.Сычевка </a:t>
            </a:r>
            <a:endParaRPr lang="ru-RU" sz="2600" b="1" dirty="0" smtClean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2020 </a:t>
            </a:r>
            <a:r>
              <a:rPr lang="ru-RU" sz="2600" b="1" dirty="0">
                <a:latin typeface="Calibri" pitchFamily="34" charset="0"/>
              </a:rPr>
              <a:t>год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071538" y="500042"/>
            <a:ext cx="7000924" cy="107157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Устройство пешеходного ограждения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(фото-примеры)</a:t>
            </a:r>
            <a:endParaRPr lang="ru-RU" sz="2600" b="1" dirty="0">
              <a:latin typeface="Calibri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9746" t="24616" r="50960" b="52797"/>
          <a:stretch>
            <a:fillRect/>
          </a:stretch>
        </p:blipFill>
        <p:spPr bwMode="auto">
          <a:xfrm>
            <a:off x="428596" y="1857364"/>
            <a:ext cx="4857784" cy="337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5429256" y="1928802"/>
            <a:ext cx="3357586" cy="3357586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Газонное ограждение: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Металлические секции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Длина – 2000 мм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Ширина – 600 мм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6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143250" y="6072188"/>
            <a:ext cx="2857500" cy="538162"/>
          </a:xfrm>
          <a:prstGeom prst="rect">
            <a:avLst/>
          </a:prstGeom>
        </p:spPr>
        <p:txBody>
          <a:bodyPr lIns="0" rIns="18288">
            <a:normAutofit fontScale="62500" lnSpcReduction="20000"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>
                <a:latin typeface="Calibri" pitchFamily="34" charset="0"/>
              </a:rPr>
              <a:t>г.Сычевка </a:t>
            </a:r>
            <a:endParaRPr lang="ru-RU" sz="2600" b="1" dirty="0" smtClean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2020 </a:t>
            </a:r>
            <a:r>
              <a:rPr lang="ru-RU" sz="2600" b="1" dirty="0">
                <a:latin typeface="Calibri" pitchFamily="34" charset="0"/>
              </a:rPr>
              <a:t>год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071538" y="500042"/>
            <a:ext cx="7000924" cy="107157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Реставрация букв «СЫЧЕВКА»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600" b="1" dirty="0">
              <a:latin typeface="Calibri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357818" y="1357298"/>
            <a:ext cx="3357586" cy="2786082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600" b="1" dirty="0" smtClean="0">
              <a:latin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Устройство освещения букв «СЫЧЕВКА»: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Светодиодные прожекторы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600" b="1" dirty="0" smtClean="0">
              <a:latin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600" b="1" dirty="0" smtClean="0">
              <a:latin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600" b="1" dirty="0">
              <a:latin typeface="Calibri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 b="41667"/>
          <a:stretch>
            <a:fillRect/>
          </a:stretch>
        </p:blipFill>
        <p:spPr bwMode="auto">
          <a:xfrm>
            <a:off x="642910" y="1643050"/>
            <a:ext cx="444014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000504"/>
            <a:ext cx="7143769" cy="172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143250" y="6072188"/>
            <a:ext cx="2857500" cy="538162"/>
          </a:xfrm>
          <a:prstGeom prst="rect">
            <a:avLst/>
          </a:prstGeom>
        </p:spPr>
        <p:txBody>
          <a:bodyPr lIns="0" rIns="18288">
            <a:normAutofit fontScale="62500" lnSpcReduction="20000"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>
                <a:latin typeface="Calibri" pitchFamily="34" charset="0"/>
              </a:rPr>
              <a:t>г.Сычевка </a:t>
            </a:r>
            <a:endParaRPr lang="ru-RU" sz="2600" b="1" dirty="0" smtClean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2020 </a:t>
            </a:r>
            <a:r>
              <a:rPr lang="ru-RU" sz="2600" b="1" dirty="0">
                <a:latin typeface="Calibri" pitchFamily="34" charset="0"/>
              </a:rPr>
              <a:t>год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071538" y="500042"/>
            <a:ext cx="7000924" cy="107157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Установка </a:t>
            </a:r>
            <a:r>
              <a:rPr lang="ru-RU" sz="2600" b="1" dirty="0" err="1" smtClean="0">
                <a:latin typeface="Calibri" pitchFamily="34" charset="0"/>
              </a:rPr>
              <a:t>арт</a:t>
            </a:r>
            <a:r>
              <a:rPr lang="ru-RU" sz="2600" b="1" dirty="0" smtClean="0">
                <a:latin typeface="Calibri" pitchFamily="34" charset="0"/>
              </a:rPr>
              <a:t> - объекта «Сыч»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600" b="1" dirty="0">
              <a:latin typeface="Calibri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714876" y="1285860"/>
            <a:ext cx="4143404" cy="392909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600" b="1" dirty="0" smtClean="0">
              <a:latin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Малая архитектурная форма «Сыч» - 2 шт.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600" b="1" dirty="0" smtClean="0">
              <a:latin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Высота – 3м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Длина -  2,2 м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2600" b="1" dirty="0" smtClean="0">
                <a:latin typeface="Calibri" pitchFamily="34" charset="0"/>
              </a:rPr>
              <a:t>Ширина – 0,25м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600" b="1" dirty="0" smtClean="0">
              <a:latin typeface="Calibri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600" b="1" dirty="0"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38481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354</TotalTime>
  <Words>180</Words>
  <Application>Microsoft Office PowerPoint</Application>
  <PresentationFormat>Экран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Дизайн-проект (эскиз) благоустройства  набережной реки Вазузы   (в южной части  г. Сычевка)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(эскиз) благоустройства  набережной реки Вазузы   (в южной части  г. Сычевка)</dc:title>
  <dc:creator>Белова</dc:creator>
  <cp:lastModifiedBy>Ольга</cp:lastModifiedBy>
  <cp:revision>44</cp:revision>
  <dcterms:created xsi:type="dcterms:W3CDTF">2018-02-25T09:13:53Z</dcterms:created>
  <dcterms:modified xsi:type="dcterms:W3CDTF">2020-05-29T12:02:36Z</dcterms:modified>
</cp:coreProperties>
</file>